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69918-2DD5-5EF7-6D1C-7E605939DA04}" v="30" dt="2025-10-21T10:18:22.510"/>
    <p1510:client id="{C1AC3302-4F50-1F0D-6356-BC9CA0A038A4}" v="21" dt="2025-10-21T06:19:4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ázie Vondrová" userId="S::vondrova@skolahradek.cz::dd0a1d60-da49-4c42-9628-9cdf63e7016b" providerId="AD" clId="Web-{66F69918-2DD5-5EF7-6D1C-7E605939DA04}"/>
    <pc:docChg chg="addSld modSld modMainMaster">
      <pc:chgData name="Anastázie Vondrová" userId="S::vondrova@skolahradek.cz::dd0a1d60-da49-4c42-9628-9cdf63e7016b" providerId="AD" clId="Web-{66F69918-2DD5-5EF7-6D1C-7E605939DA04}" dt="2025-10-21T10:18:22.494" v="26" actId="20577"/>
      <pc:docMkLst>
        <pc:docMk/>
      </pc:docMkLst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2770899005" sldId="256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4274263198" sldId="257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133021666" sldId="258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1343159972" sldId="259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763036343" sldId="260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68336986" sldId="261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383165533" sldId="262"/>
        </pc:sldMkLst>
      </pc:sldChg>
      <pc:sldChg chg="modSp 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3058468069" sldId="263"/>
        </pc:sldMkLst>
        <pc:spChg chg="mod">
          <ac:chgData name="Anastázie Vondrová" userId="S::vondrova@skolahradek.cz::dd0a1d60-da49-4c42-9628-9cdf63e7016b" providerId="AD" clId="Web-{66F69918-2DD5-5EF7-6D1C-7E605939DA04}" dt="2025-10-21T10:17:44.368" v="21"/>
          <ac:spMkLst>
            <pc:docMk/>
            <pc:sldMk cId="3058468069" sldId="263"/>
            <ac:spMk id="2" creationId="{C01B18F9-8A50-A605-F366-3DB478B88758}"/>
          </ac:spMkLst>
        </pc:spChg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4294449209" sldId="264"/>
        </pc:sldMkLst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37412249" sldId="265"/>
        </pc:sldMkLst>
      </pc:sldChg>
      <pc:sldChg chg="modSp mod">
        <pc:chgData name="Anastázie Vondrová" userId="S::vondrova@skolahradek.cz::dd0a1d60-da49-4c42-9628-9cdf63e7016b" providerId="AD" clId="Web-{66F69918-2DD5-5EF7-6D1C-7E605939DA04}" dt="2025-10-21T10:18:22.494" v="26" actId="20577"/>
        <pc:sldMkLst>
          <pc:docMk/>
          <pc:sldMk cId="696292139" sldId="266"/>
        </pc:sldMkLst>
        <pc:spChg chg="mod">
          <ac:chgData name="Anastázie Vondrová" userId="S::vondrova@skolahradek.cz::dd0a1d60-da49-4c42-9628-9cdf63e7016b" providerId="AD" clId="Web-{66F69918-2DD5-5EF7-6D1C-7E605939DA04}" dt="2025-10-21T10:18:22.494" v="26" actId="20577"/>
          <ac:spMkLst>
            <pc:docMk/>
            <pc:sldMk cId="696292139" sldId="266"/>
            <ac:spMk id="6" creationId="{1310D03A-7782-73C0-14F1-EDBFD790F06B}"/>
          </ac:spMkLst>
        </pc:spChg>
      </pc:sldChg>
      <pc:sldChg chg="mod">
        <pc:chgData name="Anastázie Vondrová" userId="S::vondrova@skolahradek.cz::dd0a1d60-da49-4c42-9628-9cdf63e7016b" providerId="AD" clId="Web-{66F69918-2DD5-5EF7-6D1C-7E605939DA04}" dt="2025-10-21T10:17:56.978" v="22"/>
        <pc:sldMkLst>
          <pc:docMk/>
          <pc:sldMk cId="92436441" sldId="267"/>
        </pc:sldMkLst>
      </pc:sldChg>
      <pc:sldChg chg="addSp delSp modSp new mod setBg">
        <pc:chgData name="Anastázie Vondrová" userId="S::vondrova@skolahradek.cz::dd0a1d60-da49-4c42-9628-9cdf63e7016b" providerId="AD" clId="Web-{66F69918-2DD5-5EF7-6D1C-7E605939DA04}" dt="2025-10-21T10:18:10.650" v="24" actId="20577"/>
        <pc:sldMkLst>
          <pc:docMk/>
          <pc:sldMk cId="1194777345" sldId="268"/>
        </pc:sldMkLst>
        <pc:spChg chg="mod">
          <ac:chgData name="Anastázie Vondrová" userId="S::vondrova@skolahradek.cz::dd0a1d60-da49-4c42-9628-9cdf63e7016b" providerId="AD" clId="Web-{66F69918-2DD5-5EF7-6D1C-7E605939DA04}" dt="2025-10-21T10:14:46.692" v="7"/>
          <ac:spMkLst>
            <pc:docMk/>
            <pc:sldMk cId="1194777345" sldId="268"/>
            <ac:spMk id="2" creationId="{5E34AD7D-8D78-8E0B-64FF-83A972DA73C4}"/>
          </ac:spMkLst>
        </pc:spChg>
        <pc:spChg chg="del">
          <ac:chgData name="Anastázie Vondrová" userId="S::vondrova@skolahradek.cz::dd0a1d60-da49-4c42-9628-9cdf63e7016b" providerId="AD" clId="Web-{66F69918-2DD5-5EF7-6D1C-7E605939DA04}" dt="2025-10-21T10:12:59.610" v="1"/>
          <ac:spMkLst>
            <pc:docMk/>
            <pc:sldMk cId="1194777345" sldId="268"/>
            <ac:spMk id="3" creationId="{EBDFC789-5225-6150-B092-F089CA215A61}"/>
          </ac:spMkLst>
        </pc:spChg>
        <pc:spChg chg="add del">
          <ac:chgData name="Anastázie Vondrová" userId="S::vondrova@skolahradek.cz::dd0a1d60-da49-4c42-9628-9cdf63e7016b" providerId="AD" clId="Web-{66F69918-2DD5-5EF7-6D1C-7E605939DA04}" dt="2025-10-21T10:14:46.676" v="6"/>
          <ac:spMkLst>
            <pc:docMk/>
            <pc:sldMk cId="1194777345" sldId="268"/>
            <ac:spMk id="8" creationId="{721AB2DC-1E97-661C-27D6-1AD4167CBA1E}"/>
          </ac:spMkLst>
        </pc:spChg>
        <pc:spChg chg="add del">
          <ac:chgData name="Anastázie Vondrová" userId="S::vondrova@skolahradek.cz::dd0a1d60-da49-4c42-9628-9cdf63e7016b" providerId="AD" clId="Web-{66F69918-2DD5-5EF7-6D1C-7E605939DA04}" dt="2025-10-21T10:14:46.676" v="6"/>
          <ac:spMkLst>
            <pc:docMk/>
            <pc:sldMk cId="1194777345" sldId="268"/>
            <ac:spMk id="11" creationId="{A6D37EE4-EA1B-46EE-A54B-5233C63C9695}"/>
          </ac:spMkLst>
        </pc:spChg>
        <pc:spChg chg="add del">
          <ac:chgData name="Anastázie Vondrová" userId="S::vondrova@skolahradek.cz::dd0a1d60-da49-4c42-9628-9cdf63e7016b" providerId="AD" clId="Web-{66F69918-2DD5-5EF7-6D1C-7E605939DA04}" dt="2025-10-21T10:14:46.676" v="6"/>
          <ac:spMkLst>
            <pc:docMk/>
            <pc:sldMk cId="1194777345" sldId="268"/>
            <ac:spMk id="13" creationId="{3EB27620-B0B1-4232-A055-99D3476060CF}"/>
          </ac:spMkLst>
        </pc:spChg>
        <pc:spChg chg="add">
          <ac:chgData name="Anastázie Vondrová" userId="S::vondrova@skolahradek.cz::dd0a1d60-da49-4c42-9628-9cdf63e7016b" providerId="AD" clId="Web-{66F69918-2DD5-5EF7-6D1C-7E605939DA04}" dt="2025-10-21T10:14:46.692" v="7"/>
          <ac:spMkLst>
            <pc:docMk/>
            <pc:sldMk cId="1194777345" sldId="268"/>
            <ac:spMk id="15" creationId="{535742DD-1B16-4E9D-B715-0D74B4574A68}"/>
          </ac:spMkLst>
        </pc:spChg>
        <pc:spChg chg="add">
          <ac:chgData name="Anastázie Vondrová" userId="S::vondrova@skolahradek.cz::dd0a1d60-da49-4c42-9628-9cdf63e7016b" providerId="AD" clId="Web-{66F69918-2DD5-5EF7-6D1C-7E605939DA04}" dt="2025-10-21T10:14:46.692" v="7"/>
          <ac:spMkLst>
            <pc:docMk/>
            <pc:sldMk cId="1194777345" sldId="268"/>
            <ac:spMk id="16" creationId="{32AEEBC8-9D30-42EF-95F2-386C2653FBF0}"/>
          </ac:spMkLst>
        </pc:spChg>
        <pc:spChg chg="add mod">
          <ac:chgData name="Anastázie Vondrová" userId="S::vondrova@skolahradek.cz::dd0a1d60-da49-4c42-9628-9cdf63e7016b" providerId="AD" clId="Web-{66F69918-2DD5-5EF7-6D1C-7E605939DA04}" dt="2025-10-21T10:18:10.650" v="24" actId="20577"/>
          <ac:spMkLst>
            <pc:docMk/>
            <pc:sldMk cId="1194777345" sldId="268"/>
            <ac:spMk id="17" creationId="{42E62D97-457B-2108-B8C0-9227AC33CE8A}"/>
          </ac:spMkLst>
        </pc:spChg>
        <pc:picChg chg="add mod ord">
          <ac:chgData name="Anastázie Vondrová" userId="S::vondrova@skolahradek.cz::dd0a1d60-da49-4c42-9628-9cdf63e7016b" providerId="AD" clId="Web-{66F69918-2DD5-5EF7-6D1C-7E605939DA04}" dt="2025-10-21T10:14:46.692" v="7"/>
          <ac:picMkLst>
            <pc:docMk/>
            <pc:sldMk cId="1194777345" sldId="268"/>
            <ac:picMk id="4" creationId="{769839CF-8192-5D26-7345-2EDCACA28332}"/>
          </ac:picMkLst>
        </pc:picChg>
        <pc:inkChg chg="add">
          <ac:chgData name="Anastázie Vondrová" userId="S::vondrova@skolahradek.cz::dd0a1d60-da49-4c42-9628-9cdf63e7016b" providerId="AD" clId="Web-{66F69918-2DD5-5EF7-6D1C-7E605939DA04}" dt="2025-10-21T10:14:46.692" v="7"/>
          <ac:inkMkLst>
            <pc:docMk/>
            <pc:sldMk cId="1194777345" sldId="268"/>
            <ac:inkMk id="18" creationId="{070477C5-0410-4E4F-97A1-F84C2465C187}"/>
          </ac:inkMkLst>
        </pc:inkChg>
      </pc:sldChg>
      <pc:sldMasterChg chg="mod setBg modSldLayout">
        <pc:chgData name="Anastázie Vondrová" userId="S::vondrova@skolahradek.cz::dd0a1d60-da49-4c42-9628-9cdf63e7016b" providerId="AD" clId="Web-{66F69918-2DD5-5EF7-6D1C-7E605939DA04}" dt="2025-10-21T10:17:56.978" v="22"/>
        <pc:sldMasterMkLst>
          <pc:docMk/>
          <pc:sldMasterMk cId="4182253022" sldId="2147483748"/>
        </pc:sldMasterMkLst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3614931000" sldId="2147483737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2137657591" sldId="2147483738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4181945819" sldId="2147483739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1050698034" sldId="2147483740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2430281448" sldId="2147483741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2621685710" sldId="2147483742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3667739952" sldId="2147483743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821663505" sldId="2147483744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2873019792" sldId="2147483745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1099172648" sldId="2147483746"/>
          </pc:sldLayoutMkLst>
        </pc:sldLayoutChg>
        <pc:sldLayoutChg chg="mod">
          <pc:chgData name="Anastázie Vondrová" userId="S::vondrova@skolahradek.cz::dd0a1d60-da49-4c42-9628-9cdf63e7016b" providerId="AD" clId="Web-{66F69918-2DD5-5EF7-6D1C-7E605939DA04}" dt="2025-10-21T10:17:56.978" v="22"/>
          <pc:sldLayoutMkLst>
            <pc:docMk/>
            <pc:sldMasterMk cId="4182253022" sldId="2147483748"/>
            <pc:sldLayoutMk cId="1908098676" sldId="2147483747"/>
          </pc:sldLayoutMkLst>
        </pc:sldLayoutChg>
      </pc:sldMasterChg>
    </pc:docChg>
  </pc:docChgLst>
  <pc:docChgLst>
    <pc:chgData name="Anastázie Vondrová" userId="S::vondrova@skolahradek.cz::dd0a1d60-da49-4c42-9628-9cdf63e7016b" providerId="AD" clId="Web-{37774D7B-2E72-0AC2-24AD-90658DABB216}"/>
    <pc:docChg chg="addSld modSld modMainMaster">
      <pc:chgData name="Anastázie Vondrová" userId="S::vondrova@skolahradek.cz::dd0a1d60-da49-4c42-9628-9cdf63e7016b" providerId="AD" clId="Web-{37774D7B-2E72-0AC2-24AD-90658DABB216}" dt="2025-10-17T12:08:15.256" v="303" actId="20577"/>
      <pc:docMkLst>
        <pc:docMk/>
      </pc:docMkLst>
      <pc:sldChg chg="addSp delSp modSp mod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2770899005" sldId="256"/>
        </pc:sldMkLst>
        <pc:spChg chg="mod">
          <ac:chgData name="Anastázie Vondrová" userId="S::vondrova@skolahradek.cz::dd0a1d60-da49-4c42-9628-9cdf63e7016b" providerId="AD" clId="Web-{37774D7B-2E72-0AC2-24AD-90658DABB216}" dt="2025-10-17T10:50:38.117" v="5"/>
          <ac:spMkLst>
            <pc:docMk/>
            <pc:sldMk cId="2770899005" sldId="256"/>
            <ac:spMk id="2" creationId="{142687A0-D34E-27BB-ACB7-8C028052A408}"/>
          </ac:spMkLst>
        </pc:spChg>
        <pc:spChg chg="mod">
          <ac:chgData name="Anastázie Vondrová" userId="S::vondrova@skolahradek.cz::dd0a1d60-da49-4c42-9628-9cdf63e7016b" providerId="AD" clId="Web-{37774D7B-2E72-0AC2-24AD-90658DABB216}" dt="2025-10-17T10:50:38.117" v="5"/>
          <ac:spMkLst>
            <pc:docMk/>
            <pc:sldMk cId="2770899005" sldId="256"/>
            <ac:spMk id="3" creationId="{9E9425B7-8DA2-212E-796C-F15F22F16305}"/>
          </ac:spMkLst>
        </pc:spChg>
        <pc:spChg chg="add del">
          <ac:chgData name="Anastázie Vondrová" userId="S::vondrova@skolahradek.cz::dd0a1d60-da49-4c42-9628-9cdf63e7016b" providerId="AD" clId="Web-{37774D7B-2E72-0AC2-24AD-90658DABB216}" dt="2025-10-17T10:50:38.117" v="5"/>
          <ac:spMkLst>
            <pc:docMk/>
            <pc:sldMk cId="2770899005" sldId="256"/>
            <ac:spMk id="9" creationId="{9B7AD9F6-8CE7-4299-8FC6-328F4DCD3FF9}"/>
          </ac:spMkLst>
        </pc:spChg>
        <pc:spChg chg="add del">
          <ac:chgData name="Anastázie Vondrová" userId="S::vondrova@skolahradek.cz::dd0a1d60-da49-4c42-9628-9cdf63e7016b" providerId="AD" clId="Web-{37774D7B-2E72-0AC2-24AD-90658DABB216}" dt="2025-10-17T10:50:38.117" v="5"/>
          <ac:spMkLst>
            <pc:docMk/>
            <pc:sldMk cId="2770899005" sldId="256"/>
            <ac:spMk id="11" creationId="{F49775AF-8896-43EE-92C6-83497D6DC56F}"/>
          </ac:spMkLst>
        </pc:spChg>
        <pc:picChg chg="mod ord">
          <ac:chgData name="Anastázie Vondrová" userId="S::vondrova@skolahradek.cz::dd0a1d60-da49-4c42-9628-9cdf63e7016b" providerId="AD" clId="Web-{37774D7B-2E72-0AC2-24AD-90658DABB216}" dt="2025-10-17T10:50:38.117" v="5"/>
          <ac:picMkLst>
            <pc:docMk/>
            <pc:sldMk cId="2770899005" sldId="256"/>
            <ac:picMk id="4" creationId="{F4AFD5D6-4496-A72E-2DC7-EA5BEAE9758B}"/>
          </ac:picMkLst>
        </pc:picChg>
      </pc:sldChg>
      <pc:sldChg chg="addSp delSp modSp mod setBg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4274263198" sldId="257"/>
        </pc:sldMkLst>
        <pc:spChg chg="mod">
          <ac:chgData name="Anastázie Vondrová" userId="S::vondrova@skolahradek.cz::dd0a1d60-da49-4c42-9628-9cdf63e7016b" providerId="AD" clId="Web-{37774D7B-2E72-0AC2-24AD-90658DABB216}" dt="2025-10-17T10:52:35.079" v="19"/>
          <ac:spMkLst>
            <pc:docMk/>
            <pc:sldMk cId="4274263198" sldId="257"/>
            <ac:spMk id="2" creationId="{D41EDCD9-F413-1F8D-FED3-6BEC8630FA07}"/>
          </ac:spMkLst>
        </pc:spChg>
        <pc:spChg chg="add del mod">
          <ac:chgData name="Anastázie Vondrová" userId="S::vondrova@skolahradek.cz::dd0a1d60-da49-4c42-9628-9cdf63e7016b" providerId="AD" clId="Web-{37774D7B-2E72-0AC2-24AD-90658DABB216}" dt="2025-10-17T10:56:09.809" v="31" actId="20577"/>
          <ac:spMkLst>
            <pc:docMk/>
            <pc:sldMk cId="4274263198" sldId="257"/>
            <ac:spMk id="3" creationId="{D6175FFF-1B63-2725-B9B2-A5D5C37A0C38}"/>
          </ac:spMkLst>
        </pc:spChg>
      </pc:sldChg>
      <pc:sldChg chg="addSp delSp modSp mod setBg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133021666" sldId="258"/>
        </pc:sldMkLst>
        <pc:spChg chg="mod">
          <ac:chgData name="Anastázie Vondrová" userId="S::vondrova@skolahradek.cz::dd0a1d60-da49-4c42-9628-9cdf63e7016b" providerId="AD" clId="Web-{37774D7B-2E72-0AC2-24AD-90658DABB216}" dt="2025-10-17T11:16:47.356" v="239"/>
          <ac:spMkLst>
            <pc:docMk/>
            <pc:sldMk cId="133021666" sldId="258"/>
            <ac:spMk id="2" creationId="{C9E59C82-0EC0-AD6F-0853-6DCF649DD0D4}"/>
          </ac:spMkLst>
        </pc:spChg>
        <pc:spChg chg="mod">
          <ac:chgData name="Anastázie Vondrová" userId="S::vondrova@skolahradek.cz::dd0a1d60-da49-4c42-9628-9cdf63e7016b" providerId="AD" clId="Web-{37774D7B-2E72-0AC2-24AD-90658DABB216}" dt="2025-10-17T11:16:47.356" v="239"/>
          <ac:spMkLst>
            <pc:docMk/>
            <pc:sldMk cId="133021666" sldId="258"/>
            <ac:spMk id="3" creationId="{8591B3AD-5B8B-7053-AAC7-3C097CC11904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6:47.356" v="239"/>
          <ac:spMkLst>
            <pc:docMk/>
            <pc:sldMk cId="133021666" sldId="258"/>
            <ac:spMk id="6" creationId="{F13C74B1-5B17-4795-BED0-7140497B445A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6:47.356" v="239"/>
          <ac:spMkLst>
            <pc:docMk/>
            <pc:sldMk cId="133021666" sldId="258"/>
            <ac:spMk id="7" creationId="{3FCFB1DE-0B7E-48CC-BA90-B2AB0889F9D6}"/>
          </ac:spMkLst>
        </pc:spChg>
        <pc:picChg chg="add mod">
          <ac:chgData name="Anastázie Vondrová" userId="S::vondrova@skolahradek.cz::dd0a1d60-da49-4c42-9628-9cdf63e7016b" providerId="AD" clId="Web-{37774D7B-2E72-0AC2-24AD-90658DABB216}" dt="2025-10-17T11:16:47.356" v="239"/>
          <ac:picMkLst>
            <pc:docMk/>
            <pc:sldMk cId="133021666" sldId="258"/>
            <ac:picMk id="4" creationId="{71FA1214-4629-7312-614F-16C0701FFBA8}"/>
          </ac:picMkLst>
        </pc:picChg>
      </pc:sldChg>
      <pc:sldChg chg="modSp mod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1343159972" sldId="259"/>
        </pc:sldMkLst>
        <pc:spChg chg="mod">
          <ac:chgData name="Anastázie Vondrová" userId="S::vondrova@skolahradek.cz::dd0a1d60-da49-4c42-9628-9cdf63e7016b" providerId="AD" clId="Web-{37774D7B-2E72-0AC2-24AD-90658DABB216}" dt="2025-10-17T10:55:48.527" v="27" actId="20577"/>
          <ac:spMkLst>
            <pc:docMk/>
            <pc:sldMk cId="1343159972" sldId="259"/>
            <ac:spMk id="3" creationId="{AFA67581-B92B-8C92-2B72-1D29E180287C}"/>
          </ac:spMkLst>
        </pc:spChg>
      </pc:sldChg>
      <pc:sldChg chg="modSp mod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763036343" sldId="260"/>
        </pc:sldMkLst>
        <pc:spChg chg="mod">
          <ac:chgData name="Anastázie Vondrová" userId="S::vondrova@skolahradek.cz::dd0a1d60-da49-4c42-9628-9cdf63e7016b" providerId="AD" clId="Web-{37774D7B-2E72-0AC2-24AD-90658DABB216}" dt="2025-10-17T10:56:28.857" v="32" actId="20577"/>
          <ac:spMkLst>
            <pc:docMk/>
            <pc:sldMk cId="763036343" sldId="260"/>
            <ac:spMk id="3" creationId="{541B0E9E-AF21-CCB6-4CCE-682C006C88DF}"/>
          </ac:spMkLst>
        </pc:spChg>
      </pc:sldChg>
      <pc:sldChg chg="modSp mod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68336986" sldId="261"/>
        </pc:sldMkLst>
        <pc:spChg chg="mod">
          <ac:chgData name="Anastázie Vondrová" userId="S::vondrova@skolahradek.cz::dd0a1d60-da49-4c42-9628-9cdf63e7016b" providerId="AD" clId="Web-{37774D7B-2E72-0AC2-24AD-90658DABB216}" dt="2025-10-17T10:56:41.811" v="35" actId="1076"/>
          <ac:spMkLst>
            <pc:docMk/>
            <pc:sldMk cId="68336986" sldId="261"/>
            <ac:spMk id="2" creationId="{781791A8-3B1D-6CE7-E246-F269A9E9F40E}"/>
          </ac:spMkLst>
        </pc:spChg>
        <pc:spChg chg="mod">
          <ac:chgData name="Anastázie Vondrová" userId="S::vondrova@skolahradek.cz::dd0a1d60-da49-4c42-9628-9cdf63e7016b" providerId="AD" clId="Web-{37774D7B-2E72-0AC2-24AD-90658DABB216}" dt="2025-10-17T10:56:58.812" v="37" actId="1076"/>
          <ac:spMkLst>
            <pc:docMk/>
            <pc:sldMk cId="68336986" sldId="261"/>
            <ac:spMk id="3" creationId="{E83B5F75-0F34-988C-5665-5DEC1FF7BEFD}"/>
          </ac:spMkLst>
        </pc:spChg>
      </pc:sldChg>
      <pc:sldChg chg="addSp modSp mod setBg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383165533" sldId="262"/>
        </pc:sldMkLst>
        <pc:spChg chg="mod">
          <ac:chgData name="Anastázie Vondrová" userId="S::vondrova@skolahradek.cz::dd0a1d60-da49-4c42-9628-9cdf63e7016b" providerId="AD" clId="Web-{37774D7B-2E72-0AC2-24AD-90658DABB216}" dt="2025-10-17T11:13:48.082" v="233"/>
          <ac:spMkLst>
            <pc:docMk/>
            <pc:sldMk cId="383165533" sldId="262"/>
            <ac:spMk id="2" creationId="{54911B1B-2702-BFAD-09DF-4CDD57F86CDA}"/>
          </ac:spMkLst>
        </pc:spChg>
        <pc:spChg chg="mod">
          <ac:chgData name="Anastázie Vondrová" userId="S::vondrova@skolahradek.cz::dd0a1d60-da49-4c42-9628-9cdf63e7016b" providerId="AD" clId="Web-{37774D7B-2E72-0AC2-24AD-90658DABB216}" dt="2025-10-17T11:13:48.082" v="233"/>
          <ac:spMkLst>
            <pc:docMk/>
            <pc:sldMk cId="383165533" sldId="262"/>
            <ac:spMk id="3" creationId="{97B147B4-E0F4-1D12-8367-01B24E2D849E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3:48.082" v="233"/>
          <ac:spMkLst>
            <pc:docMk/>
            <pc:sldMk cId="383165533" sldId="262"/>
            <ac:spMk id="9" creationId="{2C61293E-6EBE-43EF-A52C-9BEBFD7679D4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3:48.082" v="233"/>
          <ac:spMkLst>
            <pc:docMk/>
            <pc:sldMk cId="383165533" sldId="262"/>
            <ac:spMk id="11" creationId="{3FCFB1DE-0B7E-48CC-BA90-B2AB0889F9D6}"/>
          </ac:spMkLst>
        </pc:spChg>
        <pc:picChg chg="add mod">
          <ac:chgData name="Anastázie Vondrová" userId="S::vondrova@skolahradek.cz::dd0a1d60-da49-4c42-9628-9cdf63e7016b" providerId="AD" clId="Web-{37774D7B-2E72-0AC2-24AD-90658DABB216}" dt="2025-10-17T11:13:48.082" v="233"/>
          <ac:picMkLst>
            <pc:docMk/>
            <pc:sldMk cId="383165533" sldId="262"/>
            <ac:picMk id="4" creationId="{87C32B4E-361D-E981-4252-14AD886DE783}"/>
          </ac:picMkLst>
        </pc:picChg>
      </pc:sldChg>
      <pc:sldChg chg="addSp delSp modSp mod setBg">
        <pc:chgData name="Anastázie Vondrová" userId="S::vondrova@skolahradek.cz::dd0a1d60-da49-4c42-9628-9cdf63e7016b" providerId="AD" clId="Web-{37774D7B-2E72-0AC2-24AD-90658DABB216}" dt="2025-10-17T11:17:03.325" v="240"/>
        <pc:sldMkLst>
          <pc:docMk/>
          <pc:sldMk cId="3058468069" sldId="263"/>
        </pc:sldMkLst>
        <pc:spChg chg="mod">
          <ac:chgData name="Anastázie Vondrová" userId="S::vondrova@skolahradek.cz::dd0a1d60-da49-4c42-9628-9cdf63e7016b" providerId="AD" clId="Web-{37774D7B-2E72-0AC2-24AD-90658DABB216}" dt="2025-10-17T11:14:36.959" v="235"/>
          <ac:spMkLst>
            <pc:docMk/>
            <pc:sldMk cId="3058468069" sldId="263"/>
            <ac:spMk id="2" creationId="{C01B18F9-8A50-A605-F366-3DB478B88758}"/>
          </ac:spMkLst>
        </pc:spChg>
        <pc:spChg chg="mod">
          <ac:chgData name="Anastázie Vondrová" userId="S::vondrova@skolahradek.cz::dd0a1d60-da49-4c42-9628-9cdf63e7016b" providerId="AD" clId="Web-{37774D7B-2E72-0AC2-24AD-90658DABB216}" dt="2025-10-17T11:14:36.959" v="235"/>
          <ac:spMkLst>
            <pc:docMk/>
            <pc:sldMk cId="3058468069" sldId="263"/>
            <ac:spMk id="3" creationId="{C61777B9-969C-D565-CA04-4F05ED231406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4:36.959" v="235"/>
          <ac:spMkLst>
            <pc:docMk/>
            <pc:sldMk cId="3058468069" sldId="263"/>
            <ac:spMk id="11" creationId="{2C61293E-6EBE-43EF-A52C-9BEBFD7679D4}"/>
          </ac:spMkLst>
        </pc:spChg>
        <pc:spChg chg="add">
          <ac:chgData name="Anastázie Vondrová" userId="S::vondrova@skolahradek.cz::dd0a1d60-da49-4c42-9628-9cdf63e7016b" providerId="AD" clId="Web-{37774D7B-2E72-0AC2-24AD-90658DABB216}" dt="2025-10-17T11:14:36.959" v="235"/>
          <ac:spMkLst>
            <pc:docMk/>
            <pc:sldMk cId="3058468069" sldId="263"/>
            <ac:spMk id="13" creationId="{3FCFB1DE-0B7E-48CC-BA90-B2AB0889F9D6}"/>
          </ac:spMkLst>
        </pc:spChg>
        <pc:picChg chg="add mod">
          <ac:chgData name="Anastázie Vondrová" userId="S::vondrova@skolahradek.cz::dd0a1d60-da49-4c42-9628-9cdf63e7016b" providerId="AD" clId="Web-{37774D7B-2E72-0AC2-24AD-90658DABB216}" dt="2025-10-17T11:14:36.959" v="235"/>
          <ac:picMkLst>
            <pc:docMk/>
            <pc:sldMk cId="3058468069" sldId="263"/>
            <ac:picMk id="6" creationId="{385044D1-D52A-7710-DE3B-8651BDE3A848}"/>
          </ac:picMkLst>
        </pc:picChg>
      </pc:sldChg>
      <pc:sldChg chg="addSp delSp modSp mod">
        <pc:chgData name="Anastázie Vondrová" userId="S::vondrova@skolahradek.cz::dd0a1d60-da49-4c42-9628-9cdf63e7016b" providerId="AD" clId="Web-{37774D7B-2E72-0AC2-24AD-90658DABB216}" dt="2025-10-17T11:18:13.047" v="242"/>
        <pc:sldMkLst>
          <pc:docMk/>
          <pc:sldMk cId="4294449209" sldId="264"/>
        </pc:sldMkLst>
        <pc:spChg chg="mod">
          <ac:chgData name="Anastázie Vondrová" userId="S::vondrova@skolahradek.cz::dd0a1d60-da49-4c42-9628-9cdf63e7016b" providerId="AD" clId="Web-{37774D7B-2E72-0AC2-24AD-90658DABB216}" dt="2025-10-17T10:58:43.130" v="66" actId="20577"/>
          <ac:spMkLst>
            <pc:docMk/>
            <pc:sldMk cId="4294449209" sldId="264"/>
            <ac:spMk id="3" creationId="{BA9844CB-3EB3-D9C0-E3D5-2B46E2016784}"/>
          </ac:spMkLst>
        </pc:spChg>
      </pc:sldChg>
      <pc:sldChg chg="addSp delSp modSp new mod">
        <pc:chgData name="Anastázie Vondrová" userId="S::vondrova@skolahradek.cz::dd0a1d60-da49-4c42-9628-9cdf63e7016b" providerId="AD" clId="Web-{37774D7B-2E72-0AC2-24AD-90658DABB216}" dt="2025-10-17T11:19:48.253" v="247" actId="20577"/>
        <pc:sldMkLst>
          <pc:docMk/>
          <pc:sldMk cId="37412249" sldId="265"/>
        </pc:sldMkLst>
        <pc:spChg chg="mod">
          <ac:chgData name="Anastázie Vondrová" userId="S::vondrova@skolahradek.cz::dd0a1d60-da49-4c42-9628-9cdf63e7016b" providerId="AD" clId="Web-{37774D7B-2E72-0AC2-24AD-90658DABB216}" dt="2025-10-17T11:19:48.253" v="247" actId="20577"/>
          <ac:spMkLst>
            <pc:docMk/>
            <pc:sldMk cId="37412249" sldId="265"/>
            <ac:spMk id="2" creationId="{CD6E16E8-010F-CF65-8406-CAEF4760CAE5}"/>
          </ac:spMkLst>
        </pc:spChg>
        <pc:picChg chg="add mod ord">
          <ac:chgData name="Anastázie Vondrová" userId="S::vondrova@skolahradek.cz::dd0a1d60-da49-4c42-9628-9cdf63e7016b" providerId="AD" clId="Web-{37774D7B-2E72-0AC2-24AD-90658DABB216}" dt="2025-10-17T11:19:37.549" v="245" actId="1076"/>
          <ac:picMkLst>
            <pc:docMk/>
            <pc:sldMk cId="37412249" sldId="265"/>
            <ac:picMk id="4" creationId="{3DEB2125-06E5-AC36-EA05-997A9EBC985A}"/>
          </ac:picMkLst>
        </pc:picChg>
      </pc:sldChg>
      <pc:sldChg chg="addSp delSp modSp new mod">
        <pc:chgData name="Anastázie Vondrová" userId="S::vondrova@skolahradek.cz::dd0a1d60-da49-4c42-9628-9cdf63e7016b" providerId="AD" clId="Web-{37774D7B-2E72-0AC2-24AD-90658DABB216}" dt="2025-10-17T12:08:15.256" v="303" actId="20577"/>
        <pc:sldMkLst>
          <pc:docMk/>
          <pc:sldMk cId="696292139" sldId="266"/>
        </pc:sldMkLst>
        <pc:spChg chg="mod">
          <ac:chgData name="Anastázie Vondrová" userId="S::vondrova@skolahradek.cz::dd0a1d60-da49-4c42-9628-9cdf63e7016b" providerId="AD" clId="Web-{37774D7B-2E72-0AC2-24AD-90658DABB216}" dt="2025-10-17T11:27:26.013" v="293"/>
          <ac:spMkLst>
            <pc:docMk/>
            <pc:sldMk cId="696292139" sldId="266"/>
            <ac:spMk id="2" creationId="{B036CAA2-FB0C-A2B6-D072-6283D21D999C}"/>
          </ac:spMkLst>
        </pc:spChg>
        <pc:spChg chg="add mod">
          <ac:chgData name="Anastázie Vondrová" userId="S::vondrova@skolahradek.cz::dd0a1d60-da49-4c42-9628-9cdf63e7016b" providerId="AD" clId="Web-{37774D7B-2E72-0AC2-24AD-90658DABB216}" dt="2025-10-17T12:08:15.256" v="303" actId="20577"/>
          <ac:spMkLst>
            <pc:docMk/>
            <pc:sldMk cId="696292139" sldId="266"/>
            <ac:spMk id="6" creationId="{1310D03A-7782-73C0-14F1-EDBFD790F06B}"/>
          </ac:spMkLst>
        </pc:spChg>
        <pc:spChg chg="add mod">
          <ac:chgData name="Anastázie Vondrová" userId="S::vondrova@skolahradek.cz::dd0a1d60-da49-4c42-9628-9cdf63e7016b" providerId="AD" clId="Web-{37774D7B-2E72-0AC2-24AD-90658DABB216}" dt="2025-10-17T11:26:50.401" v="286" actId="14100"/>
          <ac:spMkLst>
            <pc:docMk/>
            <pc:sldMk cId="696292139" sldId="266"/>
            <ac:spMk id="10" creationId="{81E94364-69B2-79E4-6046-47F5EAC9F263}"/>
          </ac:spMkLst>
        </pc:spChg>
      </pc:sldChg>
      <pc:sldChg chg="addSp delSp modSp new">
        <pc:chgData name="Anastázie Vondrová" userId="S::vondrova@skolahradek.cz::dd0a1d60-da49-4c42-9628-9cdf63e7016b" providerId="AD" clId="Web-{37774D7B-2E72-0AC2-24AD-90658DABB216}" dt="2025-10-17T12:07:57.521" v="299" actId="1076"/>
        <pc:sldMkLst>
          <pc:docMk/>
          <pc:sldMk cId="92436441" sldId="267"/>
        </pc:sldMkLst>
        <pc:spChg chg="mod">
          <ac:chgData name="Anastázie Vondrová" userId="S::vondrova@skolahradek.cz::dd0a1d60-da49-4c42-9628-9cdf63e7016b" providerId="AD" clId="Web-{37774D7B-2E72-0AC2-24AD-90658DABB216}" dt="2025-10-17T11:27:59.561" v="296" actId="20577"/>
          <ac:spMkLst>
            <pc:docMk/>
            <pc:sldMk cId="92436441" sldId="267"/>
            <ac:spMk id="2" creationId="{6E7306EE-7E09-7BAD-AD9E-0D7E43728524}"/>
          </ac:spMkLst>
        </pc:spChg>
        <pc:picChg chg="add mod ord">
          <ac:chgData name="Anastázie Vondrová" userId="S::vondrova@skolahradek.cz::dd0a1d60-da49-4c42-9628-9cdf63e7016b" providerId="AD" clId="Web-{37774D7B-2E72-0AC2-24AD-90658DABB216}" dt="2025-10-17T12:07:57.521" v="299" actId="1076"/>
          <ac:picMkLst>
            <pc:docMk/>
            <pc:sldMk cId="92436441" sldId="267"/>
            <ac:picMk id="4" creationId="{C89A8EBA-EE03-10CA-0A4C-F511315A5761}"/>
          </ac:picMkLst>
        </pc:picChg>
      </pc:sldChg>
      <pc:sldMasterChg chg="mod setBg modSldLayout">
        <pc:chgData name="Anastázie Vondrová" userId="S::vondrova@skolahradek.cz::dd0a1d60-da49-4c42-9628-9cdf63e7016b" providerId="AD" clId="Web-{37774D7B-2E72-0AC2-24AD-90658DABB216}" dt="2025-10-17T11:17:03.325" v="240"/>
        <pc:sldMasterMkLst>
          <pc:docMk/>
          <pc:sldMasterMk cId="4182253022" sldId="2147483748"/>
        </pc:sldMasterMkLst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3614931000" sldId="2147483737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2137657591" sldId="2147483738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4181945819" sldId="2147483739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1050698034" sldId="2147483740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2430281448" sldId="2147483741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2621685710" sldId="2147483742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3667739952" sldId="2147483743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821663505" sldId="2147483744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2873019792" sldId="2147483745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1099172648" sldId="2147483746"/>
          </pc:sldLayoutMkLst>
        </pc:sldLayoutChg>
        <pc:sldLayoutChg chg="mod">
          <pc:chgData name="Anastázie Vondrová" userId="S::vondrova@skolahradek.cz::dd0a1d60-da49-4c42-9628-9cdf63e7016b" providerId="AD" clId="Web-{37774D7B-2E72-0AC2-24AD-90658DABB216}" dt="2025-10-17T11:17:03.325" v="240"/>
          <pc:sldLayoutMkLst>
            <pc:docMk/>
            <pc:sldMasterMk cId="4182253022" sldId="2147483748"/>
            <pc:sldLayoutMk cId="1908098676" sldId="2147483747"/>
          </pc:sldLayoutMkLst>
        </pc:sldLayoutChg>
      </pc:sldMasterChg>
    </pc:docChg>
  </pc:docChgLst>
  <pc:docChgLst>
    <pc:chgData name="Anastázie Vondrová" userId="S::vondrova@skolahradek.cz::dd0a1d60-da49-4c42-9628-9cdf63e7016b" providerId="AD" clId="Web-{C1AC3302-4F50-1F0D-6356-BC9CA0A038A4}"/>
    <pc:docChg chg="modSld">
      <pc:chgData name="Anastázie Vondrová" userId="S::vondrova@skolahradek.cz::dd0a1d60-da49-4c42-9628-9cdf63e7016b" providerId="AD" clId="Web-{C1AC3302-4F50-1F0D-6356-BC9CA0A038A4}" dt="2025-10-21T06:19:38.426" v="19" actId="20577"/>
      <pc:docMkLst>
        <pc:docMk/>
      </pc:docMkLst>
      <pc:sldChg chg="modSp">
        <pc:chgData name="Anastázie Vondrová" userId="S::vondrova@skolahradek.cz::dd0a1d60-da49-4c42-9628-9cdf63e7016b" providerId="AD" clId="Web-{C1AC3302-4F50-1F0D-6356-BC9CA0A038A4}" dt="2025-10-21T06:19:38.426" v="19" actId="20577"/>
        <pc:sldMkLst>
          <pc:docMk/>
          <pc:sldMk cId="92436441" sldId="267"/>
        </pc:sldMkLst>
        <pc:spChg chg="mod">
          <ac:chgData name="Anastázie Vondrová" userId="S::vondrova@skolahradek.cz::dd0a1d60-da49-4c42-9628-9cdf63e7016b" providerId="AD" clId="Web-{C1AC3302-4F50-1F0D-6356-BC9CA0A038A4}" dt="2025-10-21T06:19:38.426" v="19" actId="20577"/>
          <ac:spMkLst>
            <pc:docMk/>
            <pc:sldMk cId="92436441" sldId="267"/>
            <ac:spMk id="2" creationId="{6E7306EE-7E09-7BAD-AD9E-0D7E4372852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1T10:13:39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8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2687A0-D34E-27BB-ACB7-8C028052A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805" y="649224"/>
            <a:ext cx="4419840" cy="227233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600">
                <a:latin typeface="Elephant" panose="02020904090505020303" pitchFamily="18" charset="0"/>
                <a:ea typeface="Calibri" panose="020F0502020204030204" pitchFamily="34" charset="0"/>
                <a:cs typeface="Angsana New" panose="020B0502040204020203" pitchFamily="18" charset="-34"/>
              </a:rPr>
              <a:t>PLASTY A EKOLOGIE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9425B7-8DA2-212E-796C-F15F22F16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35DF6"/>
          </a:solidFill>
          <a:ln w="38100" cap="rnd">
            <a:solidFill>
              <a:srgbClr val="635D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FD5D6-4496-A72E-2DC7-EA5BEAE9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58" r="-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089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FA20F-76D0-4034-7A62-CC20AD6A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>
                <a:latin typeface="Elephant Pro" panose="00000500000000000000" pitchFamily="2" charset="0"/>
              </a:rPr>
              <a:t>CO JE SPRÁVNÉ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844CB-3EB3-D9C0-E3D5-2B46E201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>
                <a:latin typeface="Times New Roman"/>
                <a:cs typeface="Times New Roman"/>
              </a:rPr>
              <a:t>TŘÍDIT</a:t>
            </a:r>
          </a:p>
          <a:p>
            <a:r>
              <a:rPr lang="cs-CZ" sz="3600">
                <a:latin typeface="Times New Roman"/>
                <a:cs typeface="Times New Roman"/>
              </a:rPr>
              <a:t>RECYKLOVAT</a:t>
            </a:r>
          </a:p>
          <a:p>
            <a:r>
              <a:rPr lang="cs-CZ" sz="3600">
                <a:latin typeface="Times New Roman"/>
                <a:cs typeface="Times New Roman"/>
              </a:rPr>
              <a:t>NÁHRADNÍ (EKOLOGIČTĚJŠÍ) OBALY</a:t>
            </a:r>
          </a:p>
          <a:p>
            <a:r>
              <a:rPr lang="cs-CZ" sz="3600">
                <a:latin typeface="Times New Roman"/>
                <a:cs typeface="Times New Roman"/>
              </a:rPr>
              <a:t>POUŽÍVAT NĚKOLIKRÁT (ne jednorázově)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4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16E8-010F-CF65-8406-CAEF4760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err="1">
                <a:latin typeface="Elephant Pro"/>
              </a:rPr>
              <a:t>Spojovačka</a:t>
            </a:r>
            <a:endParaRPr lang="en-US" sz="5400">
              <a:latin typeface="Elephant Pro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EB2125-06E5-AC36-EA05-997A9EBC9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41" y="1918341"/>
            <a:ext cx="6973761" cy="49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CAA2-FB0C-A2B6-D072-6283D21D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err="1">
                <a:latin typeface="Elephant Pro"/>
              </a:rPr>
              <a:t>Správné</a:t>
            </a:r>
            <a:r>
              <a:rPr lang="en-US" sz="5400">
                <a:latin typeface="Elephant Pro"/>
              </a:rPr>
              <a:t> </a:t>
            </a:r>
            <a:r>
              <a:rPr lang="en-US" sz="5400" err="1">
                <a:latin typeface="Elephant Pro"/>
              </a:rPr>
              <a:t>odpovědi</a:t>
            </a:r>
            <a:endParaRPr lang="en-US" sz="5400">
              <a:latin typeface="Elephan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0D03A-7782-73C0-14F1-EDBFD790F06B}"/>
              </a:ext>
            </a:extLst>
          </p:cNvPr>
          <p:cNvSpPr txBox="1"/>
          <p:nvPr/>
        </p:nvSpPr>
        <p:spPr>
          <a:xfrm>
            <a:off x="903513" y="2217964"/>
            <a:ext cx="2680607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 1 → d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 2 → a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 3 → c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 4 → e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 5 → b</a:t>
            </a:r>
          </a:p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E94364-69B2-79E4-6046-47F5EAC9F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4" y="1929384"/>
            <a:ext cx="6868886" cy="38165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06EE-7E09-7BAD-AD9E-0D7E4372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>
                <a:latin typeface="Elephant Pro"/>
              </a:rPr>
              <a:t>Náš</a:t>
            </a:r>
            <a:r>
              <a:rPr lang="en-US" sz="5400" dirty="0">
                <a:latin typeface="Elephant Pro"/>
              </a:rPr>
              <a:t> </a:t>
            </a:r>
            <a:r>
              <a:rPr lang="en-US" sz="5400" dirty="0" err="1">
                <a:latin typeface="Elephant Pro"/>
              </a:rPr>
              <a:t>tým</a:t>
            </a:r>
            <a:r>
              <a:rPr lang="en-US" sz="5400" dirty="0">
                <a:latin typeface="Elephant Pro"/>
              </a:rPr>
              <a:t> – </a:t>
            </a:r>
            <a:r>
              <a:rPr lang="en-US" sz="5400" dirty="0" err="1">
                <a:latin typeface="Elephant Pro"/>
              </a:rPr>
              <a:t>Vládci</a:t>
            </a:r>
            <a:r>
              <a:rPr lang="en-US" sz="5400" dirty="0">
                <a:latin typeface="Elephant Pro"/>
              </a:rPr>
              <a:t> </a:t>
            </a:r>
            <a:r>
              <a:rPr lang="en-US" sz="5400" dirty="0" err="1">
                <a:latin typeface="Elephant Pro"/>
              </a:rPr>
              <a:t>plastu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9A8EBA-EE03-10CA-0A4C-F511315A5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560" y="1807906"/>
            <a:ext cx="6326880" cy="47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EDCD9-F413-1F8D-FED3-6BEC8630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>
                <a:latin typeface="Elephant Pro" panose="00000500000000000000" pitchFamily="2" charset="0"/>
              </a:rPr>
              <a:t>CO JSOU PLASTY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75FFF-1B63-2725-B9B2-A5D5C37A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>
                <a:latin typeface="Times New Roman"/>
                <a:cs typeface="Times New Roman"/>
              </a:rPr>
              <a:t>UMĚLÉ MATERIÁLY (SYNTETICKÉ)</a:t>
            </a:r>
          </a:p>
          <a:p>
            <a:r>
              <a:rPr lang="cs-CZ" sz="3600">
                <a:latin typeface="Times New Roman"/>
                <a:cs typeface="Times New Roman"/>
              </a:rPr>
              <a:t>LEHKÉ</a:t>
            </a:r>
          </a:p>
          <a:p>
            <a:r>
              <a:rPr lang="cs-CZ" sz="3600">
                <a:latin typeface="Times New Roman"/>
                <a:cs typeface="Times New Roman"/>
              </a:rPr>
              <a:t>SNADNO TVAROVATELNÉ</a:t>
            </a:r>
          </a:p>
          <a:p>
            <a:r>
              <a:rPr lang="cs-CZ" sz="3600">
                <a:latin typeface="Times New Roman"/>
                <a:cs typeface="Times New Roman"/>
              </a:rPr>
              <a:t>PEVNÉ</a:t>
            </a:r>
          </a:p>
          <a:p>
            <a:r>
              <a:rPr lang="cs-CZ" sz="3600">
                <a:latin typeface="Times New Roman"/>
                <a:cs typeface="Times New Roman"/>
              </a:rPr>
              <a:t>IDEÁLNÍ PRO IZOLACI</a:t>
            </a:r>
          </a:p>
        </p:txBody>
      </p:sp>
    </p:spTree>
    <p:extLst>
      <p:ext uri="{BB962C8B-B14F-4D97-AF65-F5344CB8AC3E}">
        <p14:creationId xmlns:p14="http://schemas.microsoft.com/office/powerpoint/2010/main" val="427426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E59C82-0EC0-AD6F-0853-6DCF649D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>
                <a:latin typeface="Elephant Pro" panose="020F0502020204030204" pitchFamily="2" charset="0"/>
                <a:cs typeface="Times New Roman" panose="02020603050405020304" pitchFamily="18" charset="0"/>
              </a:rPr>
              <a:t>TYPY PLASTŮ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4A3D8"/>
          </a:solidFill>
          <a:ln w="38100" cap="rnd">
            <a:solidFill>
              <a:srgbClr val="74A3D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1B3AD-5B8B-7053-AAC7-3C097CC1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TERMOPLAST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POLYESTER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SILIKON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BIOPLAST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POLYETHYLEN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POLYKARBONÁT</a:t>
            </a:r>
          </a:p>
          <a:p>
            <a:pPr>
              <a:lnSpc>
                <a:spcPct val="100000"/>
              </a:lnSpc>
            </a:pPr>
            <a:r>
              <a:rPr lang="cs-CZ" sz="2200">
                <a:latin typeface="Times New Roman"/>
                <a:cs typeface="Times New Roman"/>
              </a:rPr>
              <a:t>…..</a:t>
            </a:r>
          </a:p>
        </p:txBody>
      </p:sp>
      <p:pic>
        <p:nvPicPr>
          <p:cNvPr id="4" name="Picture 3" descr="Označení plastů: Jaké je možné recyklovat? | Upravvodu.cz">
            <a:extLst>
              <a:ext uri="{FF2B5EF4-FFF2-40B4-BE49-F238E27FC236}">
                <a16:creationId xmlns:a16="http://schemas.microsoft.com/office/drawing/2014/main" id="{71FA1214-4629-7312-614F-16C0701F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08" r="3126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02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E0E22-24ED-9C25-783E-36034F3D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>
                <a:latin typeface="Elephant Pro" panose="00000500000000000000" pitchFamily="2" charset="0"/>
              </a:rPr>
              <a:t>NEJČASTĚJŠÍ ZKRATKY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67581-B92B-8C92-2B72-1D29E180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3600">
                <a:latin typeface="Times New Roman"/>
                <a:cs typeface="Times New Roman"/>
              </a:rPr>
              <a:t>PE – polyethylen</a:t>
            </a:r>
          </a:p>
          <a:p>
            <a:r>
              <a:rPr lang="cs-CZ" sz="3600">
                <a:latin typeface="Times New Roman"/>
                <a:cs typeface="Times New Roman"/>
              </a:rPr>
              <a:t>PVC – polyvinylchlorid</a:t>
            </a:r>
          </a:p>
          <a:p>
            <a:r>
              <a:rPr lang="cs-CZ" sz="3600">
                <a:latin typeface="Times New Roman"/>
                <a:cs typeface="Times New Roman"/>
              </a:rPr>
              <a:t>PET – polyethylentereftalát</a:t>
            </a:r>
          </a:p>
          <a:p>
            <a:r>
              <a:rPr lang="cs-CZ" sz="3600">
                <a:latin typeface="Times New Roman"/>
                <a:cs typeface="Times New Roman"/>
              </a:rPr>
              <a:t>PA – polyamid</a:t>
            </a:r>
          </a:p>
          <a:p>
            <a:r>
              <a:rPr lang="cs-CZ" sz="3600">
                <a:latin typeface="Times New Roman"/>
                <a:cs typeface="Times New Roman"/>
              </a:rPr>
              <a:t>PP – polypropylen</a:t>
            </a:r>
          </a:p>
          <a:p>
            <a:r>
              <a:rPr lang="cs-CZ" sz="3600">
                <a:latin typeface="Times New Roman"/>
                <a:cs typeface="Times New Roman"/>
              </a:rPr>
              <a:t>PS - polystyren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5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1D83D-EA20-0B8E-5FEA-4588BC80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>
                <a:latin typeface="Elephant Pro" panose="00000500000000000000" pitchFamily="2" charset="0"/>
              </a:rPr>
              <a:t>RECYKLACE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B0E9E-AF21-CCB6-4CCE-682C006C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>
                <a:latin typeface="Times New Roman"/>
                <a:cs typeface="Times New Roman"/>
              </a:rPr>
              <a:t>BEZ NÁPLNĚ</a:t>
            </a:r>
          </a:p>
          <a:p>
            <a:r>
              <a:rPr lang="cs-CZ" sz="3600">
                <a:latin typeface="Times New Roman"/>
                <a:cs typeface="Times New Roman"/>
              </a:rPr>
              <a:t>BEZ TEKUTIN</a:t>
            </a:r>
          </a:p>
          <a:p>
            <a:r>
              <a:rPr lang="cs-CZ" sz="3600">
                <a:latin typeface="Times New Roman"/>
                <a:cs typeface="Times New Roman"/>
              </a:rPr>
              <a:t>S VÍČKEM</a:t>
            </a:r>
          </a:p>
          <a:p>
            <a:r>
              <a:rPr lang="cs-CZ" sz="3600">
                <a:latin typeface="Times New Roman"/>
                <a:cs typeface="Times New Roman"/>
              </a:rPr>
              <a:t>SEŠLÁPNOUT</a:t>
            </a:r>
          </a:p>
          <a:p>
            <a:r>
              <a:rPr lang="cs-CZ" sz="3600">
                <a:latin typeface="Times New Roman"/>
                <a:cs typeface="Times New Roman"/>
              </a:rPr>
              <a:t>ŽLUTÝ KONTEJNER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791A8-3B1D-6CE7-E246-F269A9E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03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Elephant Pro" panose="00000500000000000000" pitchFamily="2" charset="0"/>
              </a:rPr>
              <a:t>VÝROBKY Z RECYKLÁTU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B5F75-0F34-988C-5665-5DEC1FF7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670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600">
                <a:latin typeface="Times New Roman"/>
                <a:cs typeface="Times New Roman"/>
              </a:rPr>
              <a:t>OBALY A NÁDOBY</a:t>
            </a:r>
          </a:p>
          <a:p>
            <a:r>
              <a:rPr lang="cs-CZ" sz="3600">
                <a:latin typeface="Times New Roman"/>
                <a:cs typeface="Times New Roman"/>
              </a:rPr>
              <a:t>OBLEČENÍ (mikiny, bundy, trička, ponožky, …)</a:t>
            </a:r>
          </a:p>
          <a:p>
            <a:r>
              <a:rPr lang="cs-CZ" sz="3600">
                <a:latin typeface="Times New Roman"/>
                <a:cs typeface="Times New Roman"/>
              </a:rPr>
              <a:t>TRUBKY</a:t>
            </a:r>
          </a:p>
          <a:p>
            <a:r>
              <a:rPr lang="cs-CZ" sz="3600">
                <a:latin typeface="Times New Roman"/>
                <a:cs typeface="Times New Roman"/>
              </a:rPr>
              <a:t>VÝPLNĚ SPACÁKŮ A POLŠTÁŘŮ</a:t>
            </a:r>
          </a:p>
          <a:p>
            <a:r>
              <a:rPr lang="cs-CZ" sz="3600">
                <a:latin typeface="Times New Roman"/>
                <a:cs typeface="Times New Roman"/>
              </a:rPr>
              <a:t>NÁBYTEK</a:t>
            </a:r>
          </a:p>
          <a:p>
            <a:r>
              <a:rPr lang="cs-CZ" sz="3600">
                <a:latin typeface="Times New Roman"/>
                <a:cs typeface="Times New Roman"/>
              </a:rPr>
              <a:t>KOBERCE</a:t>
            </a:r>
          </a:p>
          <a:p>
            <a:r>
              <a:rPr lang="cs-CZ" sz="3600">
                <a:latin typeface="Times New Roman"/>
                <a:cs typeface="Times New Roman"/>
              </a:rPr>
              <a:t>TAŠKY A BATOHY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11B1B-2702-BFAD-09DF-4CDD57F8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100">
                <a:latin typeface="Elephant Pro" panose="00000500000000000000" pitchFamily="2" charset="0"/>
              </a:rPr>
              <a:t>NEGATIVNÍ DOPADY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3A880"/>
          </a:solidFill>
          <a:ln w="38100" cap="rnd">
            <a:solidFill>
              <a:srgbClr val="23A8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147B4-E0F4-1D12-8367-01B24E2D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latin typeface="Times New Roman"/>
                <a:cs typeface="Times New Roman"/>
              </a:rPr>
              <a:t>ZNEČIŠTĚNÍ OCEÁNŮ</a:t>
            </a:r>
          </a:p>
          <a:p>
            <a:r>
              <a:rPr lang="cs-CZ">
                <a:latin typeface="Times New Roman"/>
                <a:cs typeface="Times New Roman"/>
              </a:rPr>
              <a:t>ZNEČIŠTĚNÍ PŘÍRODY (lesy, louky, řeky, spodní voda …)</a:t>
            </a:r>
          </a:p>
          <a:p>
            <a:r>
              <a:rPr lang="cs-CZ">
                <a:latin typeface="Times New Roman"/>
                <a:cs typeface="Times New Roman"/>
              </a:rPr>
              <a:t>NEBEZPEČÍ PRO ZVĚŘ (zachycení, spolknutí, …)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32B4E-361D-E981-4252-14AD886D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3" r="17375" b="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1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B18F9-8A50-A605-F366-3DB478B8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solidFill>
            <a:srgbClr val="BAE1FF"/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100" dirty="0">
                <a:latin typeface="Elephant Pro"/>
              </a:rPr>
              <a:t>DÉLKA ROZKLADU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B7E4F"/>
          </a:solidFill>
          <a:ln w="38100" cap="rnd">
            <a:solidFill>
              <a:srgbClr val="9B7E4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777B9-969C-D565-CA04-4F05ED23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/>
            <a:r>
              <a:rPr lang="cs-CZ">
                <a:latin typeface="Times New Roman"/>
                <a:cs typeface="Times New Roman"/>
              </a:rPr>
              <a:t>PET          až 450 let</a:t>
            </a:r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cs-CZ">
                <a:latin typeface="Times New Roman"/>
                <a:cs typeface="Times New Roman"/>
              </a:rPr>
              <a:t>POLYSTYREN      tisíce let</a:t>
            </a:r>
          </a:p>
          <a:p>
            <a:pPr marL="457200" indent="-457200"/>
            <a:r>
              <a:rPr lang="cs-CZ">
                <a:latin typeface="Times New Roman"/>
                <a:cs typeface="Times New Roman"/>
              </a:rPr>
              <a:t>KELÍMEK        70 let</a:t>
            </a:r>
          </a:p>
          <a:p>
            <a:pPr marL="457200" indent="-457200"/>
            <a:r>
              <a:rPr lang="cs-CZ">
                <a:latin typeface="Times New Roman"/>
                <a:cs typeface="Times New Roman"/>
              </a:rPr>
              <a:t>IGELITOVÁ TAŠKA      25 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044D1-D52A-7710-DE3B-8651BDE3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275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846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4AD7D-8D78-8E0B-64FF-83A972DA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419856" cy="14630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>
                <a:latin typeface="Elephant Pro" panose="00000500000000000000" pitchFamily="2" charset="0"/>
              </a:rPr>
              <a:t>Podíl jednotlivých typů plastů na celkové recyklaci</a:t>
            </a:r>
            <a:endParaRPr lang="en-US" sz="2600">
              <a:latin typeface="Elephant Pro" panose="00000500000000000000" pitchFamily="2" charset="0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42E62D97-457B-2108-B8C0-9227AC33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630936"/>
            <a:ext cx="6894576" cy="1463040"/>
          </a:xfrm>
          <a:solidFill>
            <a:srgbClr val="BAE1FF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Elephant Pro"/>
                <a:ea typeface="+mj-ea"/>
                <a:cs typeface="+mj-cs"/>
              </a:rPr>
              <a:t>Zdroj: EKO-KOM</a:t>
            </a:r>
            <a:endParaRPr lang="en-US" sz="1800" dirty="0">
              <a:latin typeface="Elephant Pro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FCC588"/>
          </a:solidFill>
          <a:ln w="34925">
            <a:solidFill>
              <a:srgbClr val="FCC5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9839CF-8192-5D26-7345-2EDCACA28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66" y="2290936"/>
            <a:ext cx="8335476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734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SketchyVTI</vt:lpstr>
      <vt:lpstr>PLASTY A EKOLOGIE</vt:lpstr>
      <vt:lpstr>CO JSOU PLASTY</vt:lpstr>
      <vt:lpstr>TYPY PLASTŮ</vt:lpstr>
      <vt:lpstr>NEJČASTĚJŠÍ ZKRATKY </vt:lpstr>
      <vt:lpstr>RECYKLACE</vt:lpstr>
      <vt:lpstr>VÝROBKY Z RECYKLÁTU</vt:lpstr>
      <vt:lpstr>NEGATIVNÍ DOPADY</vt:lpstr>
      <vt:lpstr>DÉLKA ROZKLADU</vt:lpstr>
      <vt:lpstr>Podíl jednotlivých typů plastů na celkové recyklaci</vt:lpstr>
      <vt:lpstr>CO JE SPRÁVNÉ</vt:lpstr>
      <vt:lpstr>Spojovačka</vt:lpstr>
      <vt:lpstr>Správné odpovědi</vt:lpstr>
      <vt:lpstr>Náš tým – Vládci plastu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Czuchová</dc:creator>
  <cp:revision>26</cp:revision>
  <dcterms:created xsi:type="dcterms:W3CDTF">2025-10-15T07:27:57Z</dcterms:created>
  <dcterms:modified xsi:type="dcterms:W3CDTF">2025-10-21T10:18:29Z</dcterms:modified>
</cp:coreProperties>
</file>