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E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F69918-2DD5-5EF7-6D1C-7E605939DA04}" v="30" dt="2025-10-21T10:18:22.510"/>
    <p1510:client id="{C1AC3302-4F50-1F0D-6356-BC9CA0A038A4}" v="21" dt="2025-10-21T06:19:40.9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stázie Vondrová" userId="S::vondrova@skolahradek.cz::dd0a1d60-da49-4c42-9628-9cdf63e7016b" providerId="AD" clId="Web-{66F69918-2DD5-5EF7-6D1C-7E605939DA04}"/>
    <pc:docChg chg="addSld modSld modMainMaster">
      <pc:chgData name="Anastázie Vondrová" userId="S::vondrova@skolahradek.cz::dd0a1d60-da49-4c42-9628-9cdf63e7016b" providerId="AD" clId="Web-{66F69918-2DD5-5EF7-6D1C-7E605939DA04}" dt="2025-10-21T10:18:22.494" v="26" actId="20577"/>
      <pc:docMkLst>
        <pc:docMk/>
      </pc:docMkLst>
      <pc:sldChg chg="mod">
        <pc:chgData name="Anastázie Vondrová" userId="S::vondrova@skolahradek.cz::dd0a1d60-da49-4c42-9628-9cdf63e7016b" providerId="AD" clId="Web-{66F69918-2DD5-5EF7-6D1C-7E605939DA04}" dt="2025-10-21T10:17:56.978" v="22"/>
        <pc:sldMkLst>
          <pc:docMk/>
          <pc:sldMk cId="2770899005" sldId="256"/>
        </pc:sldMkLst>
      </pc:sldChg>
      <pc:sldChg chg="mod">
        <pc:chgData name="Anastázie Vondrová" userId="S::vondrova@skolahradek.cz::dd0a1d60-da49-4c42-9628-9cdf63e7016b" providerId="AD" clId="Web-{66F69918-2DD5-5EF7-6D1C-7E605939DA04}" dt="2025-10-21T10:17:56.978" v="22"/>
        <pc:sldMkLst>
          <pc:docMk/>
          <pc:sldMk cId="4274263198" sldId="257"/>
        </pc:sldMkLst>
      </pc:sldChg>
      <pc:sldChg chg="mod">
        <pc:chgData name="Anastázie Vondrová" userId="S::vondrova@skolahradek.cz::dd0a1d60-da49-4c42-9628-9cdf63e7016b" providerId="AD" clId="Web-{66F69918-2DD5-5EF7-6D1C-7E605939DA04}" dt="2025-10-21T10:17:56.978" v="22"/>
        <pc:sldMkLst>
          <pc:docMk/>
          <pc:sldMk cId="133021666" sldId="258"/>
        </pc:sldMkLst>
      </pc:sldChg>
      <pc:sldChg chg="mod">
        <pc:chgData name="Anastázie Vondrová" userId="S::vondrova@skolahradek.cz::dd0a1d60-da49-4c42-9628-9cdf63e7016b" providerId="AD" clId="Web-{66F69918-2DD5-5EF7-6D1C-7E605939DA04}" dt="2025-10-21T10:17:56.978" v="22"/>
        <pc:sldMkLst>
          <pc:docMk/>
          <pc:sldMk cId="1343159972" sldId="259"/>
        </pc:sldMkLst>
      </pc:sldChg>
      <pc:sldChg chg="mod">
        <pc:chgData name="Anastázie Vondrová" userId="S::vondrova@skolahradek.cz::dd0a1d60-da49-4c42-9628-9cdf63e7016b" providerId="AD" clId="Web-{66F69918-2DD5-5EF7-6D1C-7E605939DA04}" dt="2025-10-21T10:17:56.978" v="22"/>
        <pc:sldMkLst>
          <pc:docMk/>
          <pc:sldMk cId="763036343" sldId="260"/>
        </pc:sldMkLst>
      </pc:sldChg>
      <pc:sldChg chg="mod">
        <pc:chgData name="Anastázie Vondrová" userId="S::vondrova@skolahradek.cz::dd0a1d60-da49-4c42-9628-9cdf63e7016b" providerId="AD" clId="Web-{66F69918-2DD5-5EF7-6D1C-7E605939DA04}" dt="2025-10-21T10:17:56.978" v="22"/>
        <pc:sldMkLst>
          <pc:docMk/>
          <pc:sldMk cId="68336986" sldId="261"/>
        </pc:sldMkLst>
      </pc:sldChg>
      <pc:sldChg chg="mod">
        <pc:chgData name="Anastázie Vondrová" userId="S::vondrova@skolahradek.cz::dd0a1d60-da49-4c42-9628-9cdf63e7016b" providerId="AD" clId="Web-{66F69918-2DD5-5EF7-6D1C-7E605939DA04}" dt="2025-10-21T10:17:56.978" v="22"/>
        <pc:sldMkLst>
          <pc:docMk/>
          <pc:sldMk cId="383165533" sldId="262"/>
        </pc:sldMkLst>
      </pc:sldChg>
      <pc:sldChg chg="modSp mod">
        <pc:chgData name="Anastázie Vondrová" userId="S::vondrova@skolahradek.cz::dd0a1d60-da49-4c42-9628-9cdf63e7016b" providerId="AD" clId="Web-{66F69918-2DD5-5EF7-6D1C-7E605939DA04}" dt="2025-10-21T10:17:56.978" v="22"/>
        <pc:sldMkLst>
          <pc:docMk/>
          <pc:sldMk cId="3058468069" sldId="263"/>
        </pc:sldMkLst>
        <pc:spChg chg="mod">
          <ac:chgData name="Anastázie Vondrová" userId="S::vondrova@skolahradek.cz::dd0a1d60-da49-4c42-9628-9cdf63e7016b" providerId="AD" clId="Web-{66F69918-2DD5-5EF7-6D1C-7E605939DA04}" dt="2025-10-21T10:17:44.368" v="21"/>
          <ac:spMkLst>
            <pc:docMk/>
            <pc:sldMk cId="3058468069" sldId="263"/>
            <ac:spMk id="2" creationId="{C01B18F9-8A50-A605-F366-3DB478B88758}"/>
          </ac:spMkLst>
        </pc:spChg>
      </pc:sldChg>
      <pc:sldChg chg="mod">
        <pc:chgData name="Anastázie Vondrová" userId="S::vondrova@skolahradek.cz::dd0a1d60-da49-4c42-9628-9cdf63e7016b" providerId="AD" clId="Web-{66F69918-2DD5-5EF7-6D1C-7E605939DA04}" dt="2025-10-21T10:17:56.978" v="22"/>
        <pc:sldMkLst>
          <pc:docMk/>
          <pc:sldMk cId="4294449209" sldId="264"/>
        </pc:sldMkLst>
      </pc:sldChg>
      <pc:sldChg chg="mod">
        <pc:chgData name="Anastázie Vondrová" userId="S::vondrova@skolahradek.cz::dd0a1d60-da49-4c42-9628-9cdf63e7016b" providerId="AD" clId="Web-{66F69918-2DD5-5EF7-6D1C-7E605939DA04}" dt="2025-10-21T10:17:56.978" v="22"/>
        <pc:sldMkLst>
          <pc:docMk/>
          <pc:sldMk cId="37412249" sldId="265"/>
        </pc:sldMkLst>
      </pc:sldChg>
      <pc:sldChg chg="modSp mod">
        <pc:chgData name="Anastázie Vondrová" userId="S::vondrova@skolahradek.cz::dd0a1d60-da49-4c42-9628-9cdf63e7016b" providerId="AD" clId="Web-{66F69918-2DD5-5EF7-6D1C-7E605939DA04}" dt="2025-10-21T10:18:22.494" v="26" actId="20577"/>
        <pc:sldMkLst>
          <pc:docMk/>
          <pc:sldMk cId="696292139" sldId="266"/>
        </pc:sldMkLst>
        <pc:spChg chg="mod">
          <ac:chgData name="Anastázie Vondrová" userId="S::vondrova@skolahradek.cz::dd0a1d60-da49-4c42-9628-9cdf63e7016b" providerId="AD" clId="Web-{66F69918-2DD5-5EF7-6D1C-7E605939DA04}" dt="2025-10-21T10:18:22.494" v="26" actId="20577"/>
          <ac:spMkLst>
            <pc:docMk/>
            <pc:sldMk cId="696292139" sldId="266"/>
            <ac:spMk id="6" creationId="{1310D03A-7782-73C0-14F1-EDBFD790F06B}"/>
          </ac:spMkLst>
        </pc:spChg>
      </pc:sldChg>
      <pc:sldChg chg="mod">
        <pc:chgData name="Anastázie Vondrová" userId="S::vondrova@skolahradek.cz::dd0a1d60-da49-4c42-9628-9cdf63e7016b" providerId="AD" clId="Web-{66F69918-2DD5-5EF7-6D1C-7E605939DA04}" dt="2025-10-21T10:17:56.978" v="22"/>
        <pc:sldMkLst>
          <pc:docMk/>
          <pc:sldMk cId="92436441" sldId="267"/>
        </pc:sldMkLst>
      </pc:sldChg>
      <pc:sldChg chg="addSp delSp modSp new mod setBg">
        <pc:chgData name="Anastázie Vondrová" userId="S::vondrova@skolahradek.cz::dd0a1d60-da49-4c42-9628-9cdf63e7016b" providerId="AD" clId="Web-{66F69918-2DD5-5EF7-6D1C-7E605939DA04}" dt="2025-10-21T10:18:10.650" v="24" actId="20577"/>
        <pc:sldMkLst>
          <pc:docMk/>
          <pc:sldMk cId="1194777345" sldId="268"/>
        </pc:sldMkLst>
        <pc:spChg chg="mod">
          <ac:chgData name="Anastázie Vondrová" userId="S::vondrova@skolahradek.cz::dd0a1d60-da49-4c42-9628-9cdf63e7016b" providerId="AD" clId="Web-{66F69918-2DD5-5EF7-6D1C-7E605939DA04}" dt="2025-10-21T10:14:46.692" v="7"/>
          <ac:spMkLst>
            <pc:docMk/>
            <pc:sldMk cId="1194777345" sldId="268"/>
            <ac:spMk id="2" creationId="{5E34AD7D-8D78-8E0B-64FF-83A972DA73C4}"/>
          </ac:spMkLst>
        </pc:spChg>
        <pc:spChg chg="del">
          <ac:chgData name="Anastázie Vondrová" userId="S::vondrova@skolahradek.cz::dd0a1d60-da49-4c42-9628-9cdf63e7016b" providerId="AD" clId="Web-{66F69918-2DD5-5EF7-6D1C-7E605939DA04}" dt="2025-10-21T10:12:59.610" v="1"/>
          <ac:spMkLst>
            <pc:docMk/>
            <pc:sldMk cId="1194777345" sldId="268"/>
            <ac:spMk id="3" creationId="{EBDFC789-5225-6150-B092-F089CA215A61}"/>
          </ac:spMkLst>
        </pc:spChg>
        <pc:spChg chg="add del">
          <ac:chgData name="Anastázie Vondrová" userId="S::vondrova@skolahradek.cz::dd0a1d60-da49-4c42-9628-9cdf63e7016b" providerId="AD" clId="Web-{66F69918-2DD5-5EF7-6D1C-7E605939DA04}" dt="2025-10-21T10:14:46.676" v="6"/>
          <ac:spMkLst>
            <pc:docMk/>
            <pc:sldMk cId="1194777345" sldId="268"/>
            <ac:spMk id="8" creationId="{721AB2DC-1E97-661C-27D6-1AD4167CBA1E}"/>
          </ac:spMkLst>
        </pc:spChg>
        <pc:spChg chg="add del">
          <ac:chgData name="Anastázie Vondrová" userId="S::vondrova@skolahradek.cz::dd0a1d60-da49-4c42-9628-9cdf63e7016b" providerId="AD" clId="Web-{66F69918-2DD5-5EF7-6D1C-7E605939DA04}" dt="2025-10-21T10:14:46.676" v="6"/>
          <ac:spMkLst>
            <pc:docMk/>
            <pc:sldMk cId="1194777345" sldId="268"/>
            <ac:spMk id="11" creationId="{A6D37EE4-EA1B-46EE-A54B-5233C63C9695}"/>
          </ac:spMkLst>
        </pc:spChg>
        <pc:spChg chg="add del">
          <ac:chgData name="Anastázie Vondrová" userId="S::vondrova@skolahradek.cz::dd0a1d60-da49-4c42-9628-9cdf63e7016b" providerId="AD" clId="Web-{66F69918-2DD5-5EF7-6D1C-7E605939DA04}" dt="2025-10-21T10:14:46.676" v="6"/>
          <ac:spMkLst>
            <pc:docMk/>
            <pc:sldMk cId="1194777345" sldId="268"/>
            <ac:spMk id="13" creationId="{3EB27620-B0B1-4232-A055-99D3476060CF}"/>
          </ac:spMkLst>
        </pc:spChg>
        <pc:spChg chg="add">
          <ac:chgData name="Anastázie Vondrová" userId="S::vondrova@skolahradek.cz::dd0a1d60-da49-4c42-9628-9cdf63e7016b" providerId="AD" clId="Web-{66F69918-2DD5-5EF7-6D1C-7E605939DA04}" dt="2025-10-21T10:14:46.692" v="7"/>
          <ac:spMkLst>
            <pc:docMk/>
            <pc:sldMk cId="1194777345" sldId="268"/>
            <ac:spMk id="15" creationId="{535742DD-1B16-4E9D-B715-0D74B4574A68}"/>
          </ac:spMkLst>
        </pc:spChg>
        <pc:spChg chg="add">
          <ac:chgData name="Anastázie Vondrová" userId="S::vondrova@skolahradek.cz::dd0a1d60-da49-4c42-9628-9cdf63e7016b" providerId="AD" clId="Web-{66F69918-2DD5-5EF7-6D1C-7E605939DA04}" dt="2025-10-21T10:14:46.692" v="7"/>
          <ac:spMkLst>
            <pc:docMk/>
            <pc:sldMk cId="1194777345" sldId="268"/>
            <ac:spMk id="16" creationId="{32AEEBC8-9D30-42EF-95F2-386C2653FBF0}"/>
          </ac:spMkLst>
        </pc:spChg>
        <pc:spChg chg="add mod">
          <ac:chgData name="Anastázie Vondrová" userId="S::vondrova@skolahradek.cz::dd0a1d60-da49-4c42-9628-9cdf63e7016b" providerId="AD" clId="Web-{66F69918-2DD5-5EF7-6D1C-7E605939DA04}" dt="2025-10-21T10:18:10.650" v="24" actId="20577"/>
          <ac:spMkLst>
            <pc:docMk/>
            <pc:sldMk cId="1194777345" sldId="268"/>
            <ac:spMk id="17" creationId="{42E62D97-457B-2108-B8C0-9227AC33CE8A}"/>
          </ac:spMkLst>
        </pc:spChg>
        <pc:picChg chg="add mod ord">
          <ac:chgData name="Anastázie Vondrová" userId="S::vondrova@skolahradek.cz::dd0a1d60-da49-4c42-9628-9cdf63e7016b" providerId="AD" clId="Web-{66F69918-2DD5-5EF7-6D1C-7E605939DA04}" dt="2025-10-21T10:14:46.692" v="7"/>
          <ac:picMkLst>
            <pc:docMk/>
            <pc:sldMk cId="1194777345" sldId="268"/>
            <ac:picMk id="4" creationId="{769839CF-8192-5D26-7345-2EDCACA28332}"/>
          </ac:picMkLst>
        </pc:picChg>
        <pc:inkChg chg="add">
          <ac:chgData name="Anastázie Vondrová" userId="S::vondrova@skolahradek.cz::dd0a1d60-da49-4c42-9628-9cdf63e7016b" providerId="AD" clId="Web-{66F69918-2DD5-5EF7-6D1C-7E605939DA04}" dt="2025-10-21T10:14:46.692" v="7"/>
          <ac:inkMkLst>
            <pc:docMk/>
            <pc:sldMk cId="1194777345" sldId="268"/>
            <ac:inkMk id="18" creationId="{070477C5-0410-4E4F-97A1-F84C2465C187}"/>
          </ac:inkMkLst>
        </pc:inkChg>
      </pc:sldChg>
      <pc:sldMasterChg chg="mod setBg modSldLayout">
        <pc:chgData name="Anastázie Vondrová" userId="S::vondrova@skolahradek.cz::dd0a1d60-da49-4c42-9628-9cdf63e7016b" providerId="AD" clId="Web-{66F69918-2DD5-5EF7-6D1C-7E605939DA04}" dt="2025-10-21T10:17:56.978" v="22"/>
        <pc:sldMasterMkLst>
          <pc:docMk/>
          <pc:sldMasterMk cId="4182253022" sldId="2147483748"/>
        </pc:sldMasterMkLst>
        <pc:sldLayoutChg chg="mod">
          <pc:chgData name="Anastázie Vondrová" userId="S::vondrova@skolahradek.cz::dd0a1d60-da49-4c42-9628-9cdf63e7016b" providerId="AD" clId="Web-{66F69918-2DD5-5EF7-6D1C-7E605939DA04}" dt="2025-10-21T10:17:56.978" v="22"/>
          <pc:sldLayoutMkLst>
            <pc:docMk/>
            <pc:sldMasterMk cId="4182253022" sldId="2147483748"/>
            <pc:sldLayoutMk cId="3614931000" sldId="2147483737"/>
          </pc:sldLayoutMkLst>
        </pc:sldLayoutChg>
        <pc:sldLayoutChg chg="mod">
          <pc:chgData name="Anastázie Vondrová" userId="S::vondrova@skolahradek.cz::dd0a1d60-da49-4c42-9628-9cdf63e7016b" providerId="AD" clId="Web-{66F69918-2DD5-5EF7-6D1C-7E605939DA04}" dt="2025-10-21T10:17:56.978" v="22"/>
          <pc:sldLayoutMkLst>
            <pc:docMk/>
            <pc:sldMasterMk cId="4182253022" sldId="2147483748"/>
            <pc:sldLayoutMk cId="2137657591" sldId="2147483738"/>
          </pc:sldLayoutMkLst>
        </pc:sldLayoutChg>
        <pc:sldLayoutChg chg="mod">
          <pc:chgData name="Anastázie Vondrová" userId="S::vondrova@skolahradek.cz::dd0a1d60-da49-4c42-9628-9cdf63e7016b" providerId="AD" clId="Web-{66F69918-2DD5-5EF7-6D1C-7E605939DA04}" dt="2025-10-21T10:17:56.978" v="22"/>
          <pc:sldLayoutMkLst>
            <pc:docMk/>
            <pc:sldMasterMk cId="4182253022" sldId="2147483748"/>
            <pc:sldLayoutMk cId="4181945819" sldId="2147483739"/>
          </pc:sldLayoutMkLst>
        </pc:sldLayoutChg>
        <pc:sldLayoutChg chg="mod">
          <pc:chgData name="Anastázie Vondrová" userId="S::vondrova@skolahradek.cz::dd0a1d60-da49-4c42-9628-9cdf63e7016b" providerId="AD" clId="Web-{66F69918-2DD5-5EF7-6D1C-7E605939DA04}" dt="2025-10-21T10:17:56.978" v="22"/>
          <pc:sldLayoutMkLst>
            <pc:docMk/>
            <pc:sldMasterMk cId="4182253022" sldId="2147483748"/>
            <pc:sldLayoutMk cId="1050698034" sldId="2147483740"/>
          </pc:sldLayoutMkLst>
        </pc:sldLayoutChg>
        <pc:sldLayoutChg chg="mod">
          <pc:chgData name="Anastázie Vondrová" userId="S::vondrova@skolahradek.cz::dd0a1d60-da49-4c42-9628-9cdf63e7016b" providerId="AD" clId="Web-{66F69918-2DD5-5EF7-6D1C-7E605939DA04}" dt="2025-10-21T10:17:56.978" v="22"/>
          <pc:sldLayoutMkLst>
            <pc:docMk/>
            <pc:sldMasterMk cId="4182253022" sldId="2147483748"/>
            <pc:sldLayoutMk cId="2430281448" sldId="2147483741"/>
          </pc:sldLayoutMkLst>
        </pc:sldLayoutChg>
        <pc:sldLayoutChg chg="mod">
          <pc:chgData name="Anastázie Vondrová" userId="S::vondrova@skolahradek.cz::dd0a1d60-da49-4c42-9628-9cdf63e7016b" providerId="AD" clId="Web-{66F69918-2DD5-5EF7-6D1C-7E605939DA04}" dt="2025-10-21T10:17:56.978" v="22"/>
          <pc:sldLayoutMkLst>
            <pc:docMk/>
            <pc:sldMasterMk cId="4182253022" sldId="2147483748"/>
            <pc:sldLayoutMk cId="2621685710" sldId="2147483742"/>
          </pc:sldLayoutMkLst>
        </pc:sldLayoutChg>
        <pc:sldLayoutChg chg="mod">
          <pc:chgData name="Anastázie Vondrová" userId="S::vondrova@skolahradek.cz::dd0a1d60-da49-4c42-9628-9cdf63e7016b" providerId="AD" clId="Web-{66F69918-2DD5-5EF7-6D1C-7E605939DA04}" dt="2025-10-21T10:17:56.978" v="22"/>
          <pc:sldLayoutMkLst>
            <pc:docMk/>
            <pc:sldMasterMk cId="4182253022" sldId="2147483748"/>
            <pc:sldLayoutMk cId="3667739952" sldId="2147483743"/>
          </pc:sldLayoutMkLst>
        </pc:sldLayoutChg>
        <pc:sldLayoutChg chg="mod">
          <pc:chgData name="Anastázie Vondrová" userId="S::vondrova@skolahradek.cz::dd0a1d60-da49-4c42-9628-9cdf63e7016b" providerId="AD" clId="Web-{66F69918-2DD5-5EF7-6D1C-7E605939DA04}" dt="2025-10-21T10:17:56.978" v="22"/>
          <pc:sldLayoutMkLst>
            <pc:docMk/>
            <pc:sldMasterMk cId="4182253022" sldId="2147483748"/>
            <pc:sldLayoutMk cId="821663505" sldId="2147483744"/>
          </pc:sldLayoutMkLst>
        </pc:sldLayoutChg>
        <pc:sldLayoutChg chg="mod">
          <pc:chgData name="Anastázie Vondrová" userId="S::vondrova@skolahradek.cz::dd0a1d60-da49-4c42-9628-9cdf63e7016b" providerId="AD" clId="Web-{66F69918-2DD5-5EF7-6D1C-7E605939DA04}" dt="2025-10-21T10:17:56.978" v="22"/>
          <pc:sldLayoutMkLst>
            <pc:docMk/>
            <pc:sldMasterMk cId="4182253022" sldId="2147483748"/>
            <pc:sldLayoutMk cId="2873019792" sldId="2147483745"/>
          </pc:sldLayoutMkLst>
        </pc:sldLayoutChg>
        <pc:sldLayoutChg chg="mod">
          <pc:chgData name="Anastázie Vondrová" userId="S::vondrova@skolahradek.cz::dd0a1d60-da49-4c42-9628-9cdf63e7016b" providerId="AD" clId="Web-{66F69918-2DD5-5EF7-6D1C-7E605939DA04}" dt="2025-10-21T10:17:56.978" v="22"/>
          <pc:sldLayoutMkLst>
            <pc:docMk/>
            <pc:sldMasterMk cId="4182253022" sldId="2147483748"/>
            <pc:sldLayoutMk cId="1099172648" sldId="2147483746"/>
          </pc:sldLayoutMkLst>
        </pc:sldLayoutChg>
        <pc:sldLayoutChg chg="mod">
          <pc:chgData name="Anastázie Vondrová" userId="S::vondrova@skolahradek.cz::dd0a1d60-da49-4c42-9628-9cdf63e7016b" providerId="AD" clId="Web-{66F69918-2DD5-5EF7-6D1C-7E605939DA04}" dt="2025-10-21T10:17:56.978" v="22"/>
          <pc:sldLayoutMkLst>
            <pc:docMk/>
            <pc:sldMasterMk cId="4182253022" sldId="2147483748"/>
            <pc:sldLayoutMk cId="1908098676" sldId="2147483747"/>
          </pc:sldLayoutMkLst>
        </pc:sldLayoutChg>
      </pc:sldMasterChg>
    </pc:docChg>
  </pc:docChgLst>
  <pc:docChgLst>
    <pc:chgData name="Anastázie Vondrová" userId="S::vondrova@skolahradek.cz::dd0a1d60-da49-4c42-9628-9cdf63e7016b" providerId="AD" clId="Web-{37774D7B-2E72-0AC2-24AD-90658DABB216}"/>
    <pc:docChg chg="addSld modSld modMainMaster">
      <pc:chgData name="Anastázie Vondrová" userId="S::vondrova@skolahradek.cz::dd0a1d60-da49-4c42-9628-9cdf63e7016b" providerId="AD" clId="Web-{37774D7B-2E72-0AC2-24AD-90658DABB216}" dt="2025-10-17T12:08:15.256" v="303" actId="20577"/>
      <pc:docMkLst>
        <pc:docMk/>
      </pc:docMkLst>
      <pc:sldChg chg="addSp delSp modSp mod">
        <pc:chgData name="Anastázie Vondrová" userId="S::vondrova@skolahradek.cz::dd0a1d60-da49-4c42-9628-9cdf63e7016b" providerId="AD" clId="Web-{37774D7B-2E72-0AC2-24AD-90658DABB216}" dt="2025-10-17T11:17:03.325" v="240"/>
        <pc:sldMkLst>
          <pc:docMk/>
          <pc:sldMk cId="2770899005" sldId="256"/>
        </pc:sldMkLst>
        <pc:spChg chg="mod">
          <ac:chgData name="Anastázie Vondrová" userId="S::vondrova@skolahradek.cz::dd0a1d60-da49-4c42-9628-9cdf63e7016b" providerId="AD" clId="Web-{37774D7B-2E72-0AC2-24AD-90658DABB216}" dt="2025-10-17T10:50:38.117" v="5"/>
          <ac:spMkLst>
            <pc:docMk/>
            <pc:sldMk cId="2770899005" sldId="256"/>
            <ac:spMk id="2" creationId="{142687A0-D34E-27BB-ACB7-8C028052A408}"/>
          </ac:spMkLst>
        </pc:spChg>
        <pc:spChg chg="mod">
          <ac:chgData name="Anastázie Vondrová" userId="S::vondrova@skolahradek.cz::dd0a1d60-da49-4c42-9628-9cdf63e7016b" providerId="AD" clId="Web-{37774D7B-2E72-0AC2-24AD-90658DABB216}" dt="2025-10-17T10:50:38.117" v="5"/>
          <ac:spMkLst>
            <pc:docMk/>
            <pc:sldMk cId="2770899005" sldId="256"/>
            <ac:spMk id="3" creationId="{9E9425B7-8DA2-212E-796C-F15F22F16305}"/>
          </ac:spMkLst>
        </pc:spChg>
        <pc:spChg chg="add del">
          <ac:chgData name="Anastázie Vondrová" userId="S::vondrova@skolahradek.cz::dd0a1d60-da49-4c42-9628-9cdf63e7016b" providerId="AD" clId="Web-{37774D7B-2E72-0AC2-24AD-90658DABB216}" dt="2025-10-17T10:50:38.117" v="5"/>
          <ac:spMkLst>
            <pc:docMk/>
            <pc:sldMk cId="2770899005" sldId="256"/>
            <ac:spMk id="9" creationId="{9B7AD9F6-8CE7-4299-8FC6-328F4DCD3FF9}"/>
          </ac:spMkLst>
        </pc:spChg>
        <pc:spChg chg="add del">
          <ac:chgData name="Anastázie Vondrová" userId="S::vondrova@skolahradek.cz::dd0a1d60-da49-4c42-9628-9cdf63e7016b" providerId="AD" clId="Web-{37774D7B-2E72-0AC2-24AD-90658DABB216}" dt="2025-10-17T10:50:38.117" v="5"/>
          <ac:spMkLst>
            <pc:docMk/>
            <pc:sldMk cId="2770899005" sldId="256"/>
            <ac:spMk id="11" creationId="{F49775AF-8896-43EE-92C6-83497D6DC56F}"/>
          </ac:spMkLst>
        </pc:spChg>
        <pc:picChg chg="mod ord">
          <ac:chgData name="Anastázie Vondrová" userId="S::vondrova@skolahradek.cz::dd0a1d60-da49-4c42-9628-9cdf63e7016b" providerId="AD" clId="Web-{37774D7B-2E72-0AC2-24AD-90658DABB216}" dt="2025-10-17T10:50:38.117" v="5"/>
          <ac:picMkLst>
            <pc:docMk/>
            <pc:sldMk cId="2770899005" sldId="256"/>
            <ac:picMk id="4" creationId="{F4AFD5D6-4496-A72E-2DC7-EA5BEAE9758B}"/>
          </ac:picMkLst>
        </pc:picChg>
      </pc:sldChg>
      <pc:sldChg chg="addSp delSp modSp mod setBg">
        <pc:chgData name="Anastázie Vondrová" userId="S::vondrova@skolahradek.cz::dd0a1d60-da49-4c42-9628-9cdf63e7016b" providerId="AD" clId="Web-{37774D7B-2E72-0AC2-24AD-90658DABB216}" dt="2025-10-17T11:17:03.325" v="240"/>
        <pc:sldMkLst>
          <pc:docMk/>
          <pc:sldMk cId="4274263198" sldId="257"/>
        </pc:sldMkLst>
        <pc:spChg chg="mod">
          <ac:chgData name="Anastázie Vondrová" userId="S::vondrova@skolahradek.cz::dd0a1d60-da49-4c42-9628-9cdf63e7016b" providerId="AD" clId="Web-{37774D7B-2E72-0AC2-24AD-90658DABB216}" dt="2025-10-17T10:52:35.079" v="19"/>
          <ac:spMkLst>
            <pc:docMk/>
            <pc:sldMk cId="4274263198" sldId="257"/>
            <ac:spMk id="2" creationId="{D41EDCD9-F413-1F8D-FED3-6BEC8630FA07}"/>
          </ac:spMkLst>
        </pc:spChg>
        <pc:spChg chg="add del mod">
          <ac:chgData name="Anastázie Vondrová" userId="S::vondrova@skolahradek.cz::dd0a1d60-da49-4c42-9628-9cdf63e7016b" providerId="AD" clId="Web-{37774D7B-2E72-0AC2-24AD-90658DABB216}" dt="2025-10-17T10:56:09.809" v="31" actId="20577"/>
          <ac:spMkLst>
            <pc:docMk/>
            <pc:sldMk cId="4274263198" sldId="257"/>
            <ac:spMk id="3" creationId="{D6175FFF-1B63-2725-B9B2-A5D5C37A0C38}"/>
          </ac:spMkLst>
        </pc:spChg>
      </pc:sldChg>
      <pc:sldChg chg="addSp delSp modSp mod setBg">
        <pc:chgData name="Anastázie Vondrová" userId="S::vondrova@skolahradek.cz::dd0a1d60-da49-4c42-9628-9cdf63e7016b" providerId="AD" clId="Web-{37774D7B-2E72-0AC2-24AD-90658DABB216}" dt="2025-10-17T11:17:03.325" v="240"/>
        <pc:sldMkLst>
          <pc:docMk/>
          <pc:sldMk cId="133021666" sldId="258"/>
        </pc:sldMkLst>
        <pc:spChg chg="mod">
          <ac:chgData name="Anastázie Vondrová" userId="S::vondrova@skolahradek.cz::dd0a1d60-da49-4c42-9628-9cdf63e7016b" providerId="AD" clId="Web-{37774D7B-2E72-0AC2-24AD-90658DABB216}" dt="2025-10-17T11:16:47.356" v="239"/>
          <ac:spMkLst>
            <pc:docMk/>
            <pc:sldMk cId="133021666" sldId="258"/>
            <ac:spMk id="2" creationId="{C9E59C82-0EC0-AD6F-0853-6DCF649DD0D4}"/>
          </ac:spMkLst>
        </pc:spChg>
        <pc:spChg chg="mod">
          <ac:chgData name="Anastázie Vondrová" userId="S::vondrova@skolahradek.cz::dd0a1d60-da49-4c42-9628-9cdf63e7016b" providerId="AD" clId="Web-{37774D7B-2E72-0AC2-24AD-90658DABB216}" dt="2025-10-17T11:16:47.356" v="239"/>
          <ac:spMkLst>
            <pc:docMk/>
            <pc:sldMk cId="133021666" sldId="258"/>
            <ac:spMk id="3" creationId="{8591B3AD-5B8B-7053-AAC7-3C097CC11904}"/>
          </ac:spMkLst>
        </pc:spChg>
        <pc:spChg chg="add">
          <ac:chgData name="Anastázie Vondrová" userId="S::vondrova@skolahradek.cz::dd0a1d60-da49-4c42-9628-9cdf63e7016b" providerId="AD" clId="Web-{37774D7B-2E72-0AC2-24AD-90658DABB216}" dt="2025-10-17T11:16:47.356" v="239"/>
          <ac:spMkLst>
            <pc:docMk/>
            <pc:sldMk cId="133021666" sldId="258"/>
            <ac:spMk id="6" creationId="{F13C74B1-5B17-4795-BED0-7140497B445A}"/>
          </ac:spMkLst>
        </pc:spChg>
        <pc:spChg chg="add">
          <ac:chgData name="Anastázie Vondrová" userId="S::vondrova@skolahradek.cz::dd0a1d60-da49-4c42-9628-9cdf63e7016b" providerId="AD" clId="Web-{37774D7B-2E72-0AC2-24AD-90658DABB216}" dt="2025-10-17T11:16:47.356" v="239"/>
          <ac:spMkLst>
            <pc:docMk/>
            <pc:sldMk cId="133021666" sldId="258"/>
            <ac:spMk id="7" creationId="{3FCFB1DE-0B7E-48CC-BA90-B2AB0889F9D6}"/>
          </ac:spMkLst>
        </pc:spChg>
        <pc:picChg chg="add mod">
          <ac:chgData name="Anastázie Vondrová" userId="S::vondrova@skolahradek.cz::dd0a1d60-da49-4c42-9628-9cdf63e7016b" providerId="AD" clId="Web-{37774D7B-2E72-0AC2-24AD-90658DABB216}" dt="2025-10-17T11:16:47.356" v="239"/>
          <ac:picMkLst>
            <pc:docMk/>
            <pc:sldMk cId="133021666" sldId="258"/>
            <ac:picMk id="4" creationId="{71FA1214-4629-7312-614F-16C0701FFBA8}"/>
          </ac:picMkLst>
        </pc:picChg>
      </pc:sldChg>
      <pc:sldChg chg="modSp mod">
        <pc:chgData name="Anastázie Vondrová" userId="S::vondrova@skolahradek.cz::dd0a1d60-da49-4c42-9628-9cdf63e7016b" providerId="AD" clId="Web-{37774D7B-2E72-0AC2-24AD-90658DABB216}" dt="2025-10-17T11:17:03.325" v="240"/>
        <pc:sldMkLst>
          <pc:docMk/>
          <pc:sldMk cId="1343159972" sldId="259"/>
        </pc:sldMkLst>
        <pc:spChg chg="mod">
          <ac:chgData name="Anastázie Vondrová" userId="S::vondrova@skolahradek.cz::dd0a1d60-da49-4c42-9628-9cdf63e7016b" providerId="AD" clId="Web-{37774D7B-2E72-0AC2-24AD-90658DABB216}" dt="2025-10-17T10:55:48.527" v="27" actId="20577"/>
          <ac:spMkLst>
            <pc:docMk/>
            <pc:sldMk cId="1343159972" sldId="259"/>
            <ac:spMk id="3" creationId="{AFA67581-B92B-8C92-2B72-1D29E180287C}"/>
          </ac:spMkLst>
        </pc:spChg>
      </pc:sldChg>
      <pc:sldChg chg="modSp mod">
        <pc:chgData name="Anastázie Vondrová" userId="S::vondrova@skolahradek.cz::dd0a1d60-da49-4c42-9628-9cdf63e7016b" providerId="AD" clId="Web-{37774D7B-2E72-0AC2-24AD-90658DABB216}" dt="2025-10-17T11:17:03.325" v="240"/>
        <pc:sldMkLst>
          <pc:docMk/>
          <pc:sldMk cId="763036343" sldId="260"/>
        </pc:sldMkLst>
        <pc:spChg chg="mod">
          <ac:chgData name="Anastázie Vondrová" userId="S::vondrova@skolahradek.cz::dd0a1d60-da49-4c42-9628-9cdf63e7016b" providerId="AD" clId="Web-{37774D7B-2E72-0AC2-24AD-90658DABB216}" dt="2025-10-17T10:56:28.857" v="32" actId="20577"/>
          <ac:spMkLst>
            <pc:docMk/>
            <pc:sldMk cId="763036343" sldId="260"/>
            <ac:spMk id="3" creationId="{541B0E9E-AF21-CCB6-4CCE-682C006C88DF}"/>
          </ac:spMkLst>
        </pc:spChg>
      </pc:sldChg>
      <pc:sldChg chg="modSp mod">
        <pc:chgData name="Anastázie Vondrová" userId="S::vondrova@skolahradek.cz::dd0a1d60-da49-4c42-9628-9cdf63e7016b" providerId="AD" clId="Web-{37774D7B-2E72-0AC2-24AD-90658DABB216}" dt="2025-10-17T11:17:03.325" v="240"/>
        <pc:sldMkLst>
          <pc:docMk/>
          <pc:sldMk cId="68336986" sldId="261"/>
        </pc:sldMkLst>
        <pc:spChg chg="mod">
          <ac:chgData name="Anastázie Vondrová" userId="S::vondrova@skolahradek.cz::dd0a1d60-da49-4c42-9628-9cdf63e7016b" providerId="AD" clId="Web-{37774D7B-2E72-0AC2-24AD-90658DABB216}" dt="2025-10-17T10:56:41.811" v="35" actId="1076"/>
          <ac:spMkLst>
            <pc:docMk/>
            <pc:sldMk cId="68336986" sldId="261"/>
            <ac:spMk id="2" creationId="{781791A8-3B1D-6CE7-E246-F269A9E9F40E}"/>
          </ac:spMkLst>
        </pc:spChg>
        <pc:spChg chg="mod">
          <ac:chgData name="Anastázie Vondrová" userId="S::vondrova@skolahradek.cz::dd0a1d60-da49-4c42-9628-9cdf63e7016b" providerId="AD" clId="Web-{37774D7B-2E72-0AC2-24AD-90658DABB216}" dt="2025-10-17T10:56:58.812" v="37" actId="1076"/>
          <ac:spMkLst>
            <pc:docMk/>
            <pc:sldMk cId="68336986" sldId="261"/>
            <ac:spMk id="3" creationId="{E83B5F75-0F34-988C-5665-5DEC1FF7BEFD}"/>
          </ac:spMkLst>
        </pc:spChg>
      </pc:sldChg>
      <pc:sldChg chg="addSp modSp mod setBg">
        <pc:chgData name="Anastázie Vondrová" userId="S::vondrova@skolahradek.cz::dd0a1d60-da49-4c42-9628-9cdf63e7016b" providerId="AD" clId="Web-{37774D7B-2E72-0AC2-24AD-90658DABB216}" dt="2025-10-17T11:17:03.325" v="240"/>
        <pc:sldMkLst>
          <pc:docMk/>
          <pc:sldMk cId="383165533" sldId="262"/>
        </pc:sldMkLst>
        <pc:spChg chg="mod">
          <ac:chgData name="Anastázie Vondrová" userId="S::vondrova@skolahradek.cz::dd0a1d60-da49-4c42-9628-9cdf63e7016b" providerId="AD" clId="Web-{37774D7B-2E72-0AC2-24AD-90658DABB216}" dt="2025-10-17T11:13:48.082" v="233"/>
          <ac:spMkLst>
            <pc:docMk/>
            <pc:sldMk cId="383165533" sldId="262"/>
            <ac:spMk id="2" creationId="{54911B1B-2702-BFAD-09DF-4CDD57F86CDA}"/>
          </ac:spMkLst>
        </pc:spChg>
        <pc:spChg chg="mod">
          <ac:chgData name="Anastázie Vondrová" userId="S::vondrova@skolahradek.cz::dd0a1d60-da49-4c42-9628-9cdf63e7016b" providerId="AD" clId="Web-{37774D7B-2E72-0AC2-24AD-90658DABB216}" dt="2025-10-17T11:13:48.082" v="233"/>
          <ac:spMkLst>
            <pc:docMk/>
            <pc:sldMk cId="383165533" sldId="262"/>
            <ac:spMk id="3" creationId="{97B147B4-E0F4-1D12-8367-01B24E2D849E}"/>
          </ac:spMkLst>
        </pc:spChg>
        <pc:spChg chg="add">
          <ac:chgData name="Anastázie Vondrová" userId="S::vondrova@skolahradek.cz::dd0a1d60-da49-4c42-9628-9cdf63e7016b" providerId="AD" clId="Web-{37774D7B-2E72-0AC2-24AD-90658DABB216}" dt="2025-10-17T11:13:48.082" v="233"/>
          <ac:spMkLst>
            <pc:docMk/>
            <pc:sldMk cId="383165533" sldId="262"/>
            <ac:spMk id="9" creationId="{2C61293E-6EBE-43EF-A52C-9BEBFD7679D4}"/>
          </ac:spMkLst>
        </pc:spChg>
        <pc:spChg chg="add">
          <ac:chgData name="Anastázie Vondrová" userId="S::vondrova@skolahradek.cz::dd0a1d60-da49-4c42-9628-9cdf63e7016b" providerId="AD" clId="Web-{37774D7B-2E72-0AC2-24AD-90658DABB216}" dt="2025-10-17T11:13:48.082" v="233"/>
          <ac:spMkLst>
            <pc:docMk/>
            <pc:sldMk cId="383165533" sldId="262"/>
            <ac:spMk id="11" creationId="{3FCFB1DE-0B7E-48CC-BA90-B2AB0889F9D6}"/>
          </ac:spMkLst>
        </pc:spChg>
        <pc:picChg chg="add mod">
          <ac:chgData name="Anastázie Vondrová" userId="S::vondrova@skolahradek.cz::dd0a1d60-da49-4c42-9628-9cdf63e7016b" providerId="AD" clId="Web-{37774D7B-2E72-0AC2-24AD-90658DABB216}" dt="2025-10-17T11:13:48.082" v="233"/>
          <ac:picMkLst>
            <pc:docMk/>
            <pc:sldMk cId="383165533" sldId="262"/>
            <ac:picMk id="4" creationId="{87C32B4E-361D-E981-4252-14AD886DE783}"/>
          </ac:picMkLst>
        </pc:picChg>
      </pc:sldChg>
      <pc:sldChg chg="addSp delSp modSp mod setBg">
        <pc:chgData name="Anastázie Vondrová" userId="S::vondrova@skolahradek.cz::dd0a1d60-da49-4c42-9628-9cdf63e7016b" providerId="AD" clId="Web-{37774D7B-2E72-0AC2-24AD-90658DABB216}" dt="2025-10-17T11:17:03.325" v="240"/>
        <pc:sldMkLst>
          <pc:docMk/>
          <pc:sldMk cId="3058468069" sldId="263"/>
        </pc:sldMkLst>
        <pc:spChg chg="mod">
          <ac:chgData name="Anastázie Vondrová" userId="S::vondrova@skolahradek.cz::dd0a1d60-da49-4c42-9628-9cdf63e7016b" providerId="AD" clId="Web-{37774D7B-2E72-0AC2-24AD-90658DABB216}" dt="2025-10-17T11:14:36.959" v="235"/>
          <ac:spMkLst>
            <pc:docMk/>
            <pc:sldMk cId="3058468069" sldId="263"/>
            <ac:spMk id="2" creationId="{C01B18F9-8A50-A605-F366-3DB478B88758}"/>
          </ac:spMkLst>
        </pc:spChg>
        <pc:spChg chg="mod">
          <ac:chgData name="Anastázie Vondrová" userId="S::vondrova@skolahradek.cz::dd0a1d60-da49-4c42-9628-9cdf63e7016b" providerId="AD" clId="Web-{37774D7B-2E72-0AC2-24AD-90658DABB216}" dt="2025-10-17T11:14:36.959" v="235"/>
          <ac:spMkLst>
            <pc:docMk/>
            <pc:sldMk cId="3058468069" sldId="263"/>
            <ac:spMk id="3" creationId="{C61777B9-969C-D565-CA04-4F05ED231406}"/>
          </ac:spMkLst>
        </pc:spChg>
        <pc:spChg chg="add">
          <ac:chgData name="Anastázie Vondrová" userId="S::vondrova@skolahradek.cz::dd0a1d60-da49-4c42-9628-9cdf63e7016b" providerId="AD" clId="Web-{37774D7B-2E72-0AC2-24AD-90658DABB216}" dt="2025-10-17T11:14:36.959" v="235"/>
          <ac:spMkLst>
            <pc:docMk/>
            <pc:sldMk cId="3058468069" sldId="263"/>
            <ac:spMk id="11" creationId="{2C61293E-6EBE-43EF-A52C-9BEBFD7679D4}"/>
          </ac:spMkLst>
        </pc:spChg>
        <pc:spChg chg="add">
          <ac:chgData name="Anastázie Vondrová" userId="S::vondrova@skolahradek.cz::dd0a1d60-da49-4c42-9628-9cdf63e7016b" providerId="AD" clId="Web-{37774D7B-2E72-0AC2-24AD-90658DABB216}" dt="2025-10-17T11:14:36.959" v="235"/>
          <ac:spMkLst>
            <pc:docMk/>
            <pc:sldMk cId="3058468069" sldId="263"/>
            <ac:spMk id="13" creationId="{3FCFB1DE-0B7E-48CC-BA90-B2AB0889F9D6}"/>
          </ac:spMkLst>
        </pc:spChg>
        <pc:picChg chg="add mod">
          <ac:chgData name="Anastázie Vondrová" userId="S::vondrova@skolahradek.cz::dd0a1d60-da49-4c42-9628-9cdf63e7016b" providerId="AD" clId="Web-{37774D7B-2E72-0AC2-24AD-90658DABB216}" dt="2025-10-17T11:14:36.959" v="235"/>
          <ac:picMkLst>
            <pc:docMk/>
            <pc:sldMk cId="3058468069" sldId="263"/>
            <ac:picMk id="6" creationId="{385044D1-D52A-7710-DE3B-8651BDE3A848}"/>
          </ac:picMkLst>
        </pc:picChg>
      </pc:sldChg>
      <pc:sldChg chg="addSp delSp modSp mod">
        <pc:chgData name="Anastázie Vondrová" userId="S::vondrova@skolahradek.cz::dd0a1d60-da49-4c42-9628-9cdf63e7016b" providerId="AD" clId="Web-{37774D7B-2E72-0AC2-24AD-90658DABB216}" dt="2025-10-17T11:18:13.047" v="242"/>
        <pc:sldMkLst>
          <pc:docMk/>
          <pc:sldMk cId="4294449209" sldId="264"/>
        </pc:sldMkLst>
        <pc:spChg chg="mod">
          <ac:chgData name="Anastázie Vondrová" userId="S::vondrova@skolahradek.cz::dd0a1d60-da49-4c42-9628-9cdf63e7016b" providerId="AD" clId="Web-{37774D7B-2E72-0AC2-24AD-90658DABB216}" dt="2025-10-17T10:58:43.130" v="66" actId="20577"/>
          <ac:spMkLst>
            <pc:docMk/>
            <pc:sldMk cId="4294449209" sldId="264"/>
            <ac:spMk id="3" creationId="{BA9844CB-3EB3-D9C0-E3D5-2B46E2016784}"/>
          </ac:spMkLst>
        </pc:spChg>
      </pc:sldChg>
      <pc:sldChg chg="addSp delSp modSp new mod">
        <pc:chgData name="Anastázie Vondrová" userId="S::vondrova@skolahradek.cz::dd0a1d60-da49-4c42-9628-9cdf63e7016b" providerId="AD" clId="Web-{37774D7B-2E72-0AC2-24AD-90658DABB216}" dt="2025-10-17T11:19:48.253" v="247" actId="20577"/>
        <pc:sldMkLst>
          <pc:docMk/>
          <pc:sldMk cId="37412249" sldId="265"/>
        </pc:sldMkLst>
        <pc:spChg chg="mod">
          <ac:chgData name="Anastázie Vondrová" userId="S::vondrova@skolahradek.cz::dd0a1d60-da49-4c42-9628-9cdf63e7016b" providerId="AD" clId="Web-{37774D7B-2E72-0AC2-24AD-90658DABB216}" dt="2025-10-17T11:19:48.253" v="247" actId="20577"/>
          <ac:spMkLst>
            <pc:docMk/>
            <pc:sldMk cId="37412249" sldId="265"/>
            <ac:spMk id="2" creationId="{CD6E16E8-010F-CF65-8406-CAEF4760CAE5}"/>
          </ac:spMkLst>
        </pc:spChg>
        <pc:picChg chg="add mod ord">
          <ac:chgData name="Anastázie Vondrová" userId="S::vondrova@skolahradek.cz::dd0a1d60-da49-4c42-9628-9cdf63e7016b" providerId="AD" clId="Web-{37774D7B-2E72-0AC2-24AD-90658DABB216}" dt="2025-10-17T11:19:37.549" v="245" actId="1076"/>
          <ac:picMkLst>
            <pc:docMk/>
            <pc:sldMk cId="37412249" sldId="265"/>
            <ac:picMk id="4" creationId="{3DEB2125-06E5-AC36-EA05-997A9EBC985A}"/>
          </ac:picMkLst>
        </pc:picChg>
      </pc:sldChg>
      <pc:sldChg chg="addSp delSp modSp new mod">
        <pc:chgData name="Anastázie Vondrová" userId="S::vondrova@skolahradek.cz::dd0a1d60-da49-4c42-9628-9cdf63e7016b" providerId="AD" clId="Web-{37774D7B-2E72-0AC2-24AD-90658DABB216}" dt="2025-10-17T12:08:15.256" v="303" actId="20577"/>
        <pc:sldMkLst>
          <pc:docMk/>
          <pc:sldMk cId="696292139" sldId="266"/>
        </pc:sldMkLst>
        <pc:spChg chg="mod">
          <ac:chgData name="Anastázie Vondrová" userId="S::vondrova@skolahradek.cz::dd0a1d60-da49-4c42-9628-9cdf63e7016b" providerId="AD" clId="Web-{37774D7B-2E72-0AC2-24AD-90658DABB216}" dt="2025-10-17T11:27:26.013" v="293"/>
          <ac:spMkLst>
            <pc:docMk/>
            <pc:sldMk cId="696292139" sldId="266"/>
            <ac:spMk id="2" creationId="{B036CAA2-FB0C-A2B6-D072-6283D21D999C}"/>
          </ac:spMkLst>
        </pc:spChg>
        <pc:spChg chg="add mod">
          <ac:chgData name="Anastázie Vondrová" userId="S::vondrova@skolahradek.cz::dd0a1d60-da49-4c42-9628-9cdf63e7016b" providerId="AD" clId="Web-{37774D7B-2E72-0AC2-24AD-90658DABB216}" dt="2025-10-17T12:08:15.256" v="303" actId="20577"/>
          <ac:spMkLst>
            <pc:docMk/>
            <pc:sldMk cId="696292139" sldId="266"/>
            <ac:spMk id="6" creationId="{1310D03A-7782-73C0-14F1-EDBFD790F06B}"/>
          </ac:spMkLst>
        </pc:spChg>
        <pc:spChg chg="add mod">
          <ac:chgData name="Anastázie Vondrová" userId="S::vondrova@skolahradek.cz::dd0a1d60-da49-4c42-9628-9cdf63e7016b" providerId="AD" clId="Web-{37774D7B-2E72-0AC2-24AD-90658DABB216}" dt="2025-10-17T11:26:50.401" v="286" actId="14100"/>
          <ac:spMkLst>
            <pc:docMk/>
            <pc:sldMk cId="696292139" sldId="266"/>
            <ac:spMk id="10" creationId="{81E94364-69B2-79E4-6046-47F5EAC9F263}"/>
          </ac:spMkLst>
        </pc:spChg>
      </pc:sldChg>
      <pc:sldChg chg="addSp delSp modSp new">
        <pc:chgData name="Anastázie Vondrová" userId="S::vondrova@skolahradek.cz::dd0a1d60-da49-4c42-9628-9cdf63e7016b" providerId="AD" clId="Web-{37774D7B-2E72-0AC2-24AD-90658DABB216}" dt="2025-10-17T12:07:57.521" v="299" actId="1076"/>
        <pc:sldMkLst>
          <pc:docMk/>
          <pc:sldMk cId="92436441" sldId="267"/>
        </pc:sldMkLst>
        <pc:spChg chg="mod">
          <ac:chgData name="Anastázie Vondrová" userId="S::vondrova@skolahradek.cz::dd0a1d60-da49-4c42-9628-9cdf63e7016b" providerId="AD" clId="Web-{37774D7B-2E72-0AC2-24AD-90658DABB216}" dt="2025-10-17T11:27:59.561" v="296" actId="20577"/>
          <ac:spMkLst>
            <pc:docMk/>
            <pc:sldMk cId="92436441" sldId="267"/>
            <ac:spMk id="2" creationId="{6E7306EE-7E09-7BAD-AD9E-0D7E43728524}"/>
          </ac:spMkLst>
        </pc:spChg>
        <pc:picChg chg="add mod ord">
          <ac:chgData name="Anastázie Vondrová" userId="S::vondrova@skolahradek.cz::dd0a1d60-da49-4c42-9628-9cdf63e7016b" providerId="AD" clId="Web-{37774D7B-2E72-0AC2-24AD-90658DABB216}" dt="2025-10-17T12:07:57.521" v="299" actId="1076"/>
          <ac:picMkLst>
            <pc:docMk/>
            <pc:sldMk cId="92436441" sldId="267"/>
            <ac:picMk id="4" creationId="{C89A8EBA-EE03-10CA-0A4C-F511315A5761}"/>
          </ac:picMkLst>
        </pc:picChg>
      </pc:sldChg>
      <pc:sldMasterChg chg="mod setBg modSldLayout">
        <pc:chgData name="Anastázie Vondrová" userId="S::vondrova@skolahradek.cz::dd0a1d60-da49-4c42-9628-9cdf63e7016b" providerId="AD" clId="Web-{37774D7B-2E72-0AC2-24AD-90658DABB216}" dt="2025-10-17T11:17:03.325" v="240"/>
        <pc:sldMasterMkLst>
          <pc:docMk/>
          <pc:sldMasterMk cId="4182253022" sldId="2147483748"/>
        </pc:sldMasterMkLst>
        <pc:sldLayoutChg chg="mod">
          <pc:chgData name="Anastázie Vondrová" userId="S::vondrova@skolahradek.cz::dd0a1d60-da49-4c42-9628-9cdf63e7016b" providerId="AD" clId="Web-{37774D7B-2E72-0AC2-24AD-90658DABB216}" dt="2025-10-17T11:17:03.325" v="240"/>
          <pc:sldLayoutMkLst>
            <pc:docMk/>
            <pc:sldMasterMk cId="4182253022" sldId="2147483748"/>
            <pc:sldLayoutMk cId="3614931000" sldId="2147483737"/>
          </pc:sldLayoutMkLst>
        </pc:sldLayoutChg>
        <pc:sldLayoutChg chg="mod">
          <pc:chgData name="Anastázie Vondrová" userId="S::vondrova@skolahradek.cz::dd0a1d60-da49-4c42-9628-9cdf63e7016b" providerId="AD" clId="Web-{37774D7B-2E72-0AC2-24AD-90658DABB216}" dt="2025-10-17T11:17:03.325" v="240"/>
          <pc:sldLayoutMkLst>
            <pc:docMk/>
            <pc:sldMasterMk cId="4182253022" sldId="2147483748"/>
            <pc:sldLayoutMk cId="2137657591" sldId="2147483738"/>
          </pc:sldLayoutMkLst>
        </pc:sldLayoutChg>
        <pc:sldLayoutChg chg="mod">
          <pc:chgData name="Anastázie Vondrová" userId="S::vondrova@skolahradek.cz::dd0a1d60-da49-4c42-9628-9cdf63e7016b" providerId="AD" clId="Web-{37774D7B-2E72-0AC2-24AD-90658DABB216}" dt="2025-10-17T11:17:03.325" v="240"/>
          <pc:sldLayoutMkLst>
            <pc:docMk/>
            <pc:sldMasterMk cId="4182253022" sldId="2147483748"/>
            <pc:sldLayoutMk cId="4181945819" sldId="2147483739"/>
          </pc:sldLayoutMkLst>
        </pc:sldLayoutChg>
        <pc:sldLayoutChg chg="mod">
          <pc:chgData name="Anastázie Vondrová" userId="S::vondrova@skolahradek.cz::dd0a1d60-da49-4c42-9628-9cdf63e7016b" providerId="AD" clId="Web-{37774D7B-2E72-0AC2-24AD-90658DABB216}" dt="2025-10-17T11:17:03.325" v="240"/>
          <pc:sldLayoutMkLst>
            <pc:docMk/>
            <pc:sldMasterMk cId="4182253022" sldId="2147483748"/>
            <pc:sldLayoutMk cId="1050698034" sldId="2147483740"/>
          </pc:sldLayoutMkLst>
        </pc:sldLayoutChg>
        <pc:sldLayoutChg chg="mod">
          <pc:chgData name="Anastázie Vondrová" userId="S::vondrova@skolahradek.cz::dd0a1d60-da49-4c42-9628-9cdf63e7016b" providerId="AD" clId="Web-{37774D7B-2E72-0AC2-24AD-90658DABB216}" dt="2025-10-17T11:17:03.325" v="240"/>
          <pc:sldLayoutMkLst>
            <pc:docMk/>
            <pc:sldMasterMk cId="4182253022" sldId="2147483748"/>
            <pc:sldLayoutMk cId="2430281448" sldId="2147483741"/>
          </pc:sldLayoutMkLst>
        </pc:sldLayoutChg>
        <pc:sldLayoutChg chg="mod">
          <pc:chgData name="Anastázie Vondrová" userId="S::vondrova@skolahradek.cz::dd0a1d60-da49-4c42-9628-9cdf63e7016b" providerId="AD" clId="Web-{37774D7B-2E72-0AC2-24AD-90658DABB216}" dt="2025-10-17T11:17:03.325" v="240"/>
          <pc:sldLayoutMkLst>
            <pc:docMk/>
            <pc:sldMasterMk cId="4182253022" sldId="2147483748"/>
            <pc:sldLayoutMk cId="2621685710" sldId="2147483742"/>
          </pc:sldLayoutMkLst>
        </pc:sldLayoutChg>
        <pc:sldLayoutChg chg="mod">
          <pc:chgData name="Anastázie Vondrová" userId="S::vondrova@skolahradek.cz::dd0a1d60-da49-4c42-9628-9cdf63e7016b" providerId="AD" clId="Web-{37774D7B-2E72-0AC2-24AD-90658DABB216}" dt="2025-10-17T11:17:03.325" v="240"/>
          <pc:sldLayoutMkLst>
            <pc:docMk/>
            <pc:sldMasterMk cId="4182253022" sldId="2147483748"/>
            <pc:sldLayoutMk cId="3667739952" sldId="2147483743"/>
          </pc:sldLayoutMkLst>
        </pc:sldLayoutChg>
        <pc:sldLayoutChg chg="mod">
          <pc:chgData name="Anastázie Vondrová" userId="S::vondrova@skolahradek.cz::dd0a1d60-da49-4c42-9628-9cdf63e7016b" providerId="AD" clId="Web-{37774D7B-2E72-0AC2-24AD-90658DABB216}" dt="2025-10-17T11:17:03.325" v="240"/>
          <pc:sldLayoutMkLst>
            <pc:docMk/>
            <pc:sldMasterMk cId="4182253022" sldId="2147483748"/>
            <pc:sldLayoutMk cId="821663505" sldId="2147483744"/>
          </pc:sldLayoutMkLst>
        </pc:sldLayoutChg>
        <pc:sldLayoutChg chg="mod">
          <pc:chgData name="Anastázie Vondrová" userId="S::vondrova@skolahradek.cz::dd0a1d60-da49-4c42-9628-9cdf63e7016b" providerId="AD" clId="Web-{37774D7B-2E72-0AC2-24AD-90658DABB216}" dt="2025-10-17T11:17:03.325" v="240"/>
          <pc:sldLayoutMkLst>
            <pc:docMk/>
            <pc:sldMasterMk cId="4182253022" sldId="2147483748"/>
            <pc:sldLayoutMk cId="2873019792" sldId="2147483745"/>
          </pc:sldLayoutMkLst>
        </pc:sldLayoutChg>
        <pc:sldLayoutChg chg="mod">
          <pc:chgData name="Anastázie Vondrová" userId="S::vondrova@skolahradek.cz::dd0a1d60-da49-4c42-9628-9cdf63e7016b" providerId="AD" clId="Web-{37774D7B-2E72-0AC2-24AD-90658DABB216}" dt="2025-10-17T11:17:03.325" v="240"/>
          <pc:sldLayoutMkLst>
            <pc:docMk/>
            <pc:sldMasterMk cId="4182253022" sldId="2147483748"/>
            <pc:sldLayoutMk cId="1099172648" sldId="2147483746"/>
          </pc:sldLayoutMkLst>
        </pc:sldLayoutChg>
        <pc:sldLayoutChg chg="mod">
          <pc:chgData name="Anastázie Vondrová" userId="S::vondrova@skolahradek.cz::dd0a1d60-da49-4c42-9628-9cdf63e7016b" providerId="AD" clId="Web-{37774D7B-2E72-0AC2-24AD-90658DABB216}" dt="2025-10-17T11:17:03.325" v="240"/>
          <pc:sldLayoutMkLst>
            <pc:docMk/>
            <pc:sldMasterMk cId="4182253022" sldId="2147483748"/>
            <pc:sldLayoutMk cId="1908098676" sldId="2147483747"/>
          </pc:sldLayoutMkLst>
        </pc:sldLayoutChg>
      </pc:sldMasterChg>
    </pc:docChg>
  </pc:docChgLst>
  <pc:docChgLst>
    <pc:chgData name="Anastázie Vondrová" userId="S::vondrova@skolahradek.cz::dd0a1d60-da49-4c42-9628-9cdf63e7016b" providerId="AD" clId="Web-{C1AC3302-4F50-1F0D-6356-BC9CA0A038A4}"/>
    <pc:docChg chg="modSld">
      <pc:chgData name="Anastázie Vondrová" userId="S::vondrova@skolahradek.cz::dd0a1d60-da49-4c42-9628-9cdf63e7016b" providerId="AD" clId="Web-{C1AC3302-4F50-1F0D-6356-BC9CA0A038A4}" dt="2025-10-21T06:19:38.426" v="19" actId="20577"/>
      <pc:docMkLst>
        <pc:docMk/>
      </pc:docMkLst>
      <pc:sldChg chg="modSp">
        <pc:chgData name="Anastázie Vondrová" userId="S::vondrova@skolahradek.cz::dd0a1d60-da49-4c42-9628-9cdf63e7016b" providerId="AD" clId="Web-{C1AC3302-4F50-1F0D-6356-BC9CA0A038A4}" dt="2025-10-21T06:19:38.426" v="19" actId="20577"/>
        <pc:sldMkLst>
          <pc:docMk/>
          <pc:sldMk cId="92436441" sldId="267"/>
        </pc:sldMkLst>
        <pc:spChg chg="mod">
          <ac:chgData name="Anastázie Vondrová" userId="S::vondrova@skolahradek.cz::dd0a1d60-da49-4c42-9628-9cdf63e7016b" providerId="AD" clId="Web-{C1AC3302-4F50-1F0D-6356-BC9CA0A038A4}" dt="2025-10-21T06:19:38.426" v="19" actId="20577"/>
          <ac:spMkLst>
            <pc:docMk/>
            <pc:sldMk cId="92436441" sldId="267"/>
            <ac:spMk id="2" creationId="{6E7306EE-7E09-7BAD-AD9E-0D7E43728524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1T10:13:39.91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39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663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019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172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09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8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31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57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94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698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85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53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1" r:id="rId6"/>
    <p:sldLayoutId id="2147483737" r:id="rId7"/>
    <p:sldLayoutId id="2147483738" r:id="rId8"/>
    <p:sldLayoutId id="2147483739" r:id="rId9"/>
    <p:sldLayoutId id="2147483740" r:id="rId10"/>
    <p:sldLayoutId id="214748374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42687A0-D34E-27BB-ACB7-8C028052A4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9805" y="649224"/>
            <a:ext cx="4419840" cy="2272334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cs-CZ" sz="4600">
                <a:latin typeface="Elephant" panose="02020904090505020303" pitchFamily="18" charset="0"/>
                <a:ea typeface="Calibri" panose="020F0502020204030204" pitchFamily="34" charset="0"/>
                <a:cs typeface="Angsana New" panose="020B0502040204020203" pitchFamily="18" charset="-34"/>
              </a:rPr>
              <a:t>PLASTY A EKOLOGIE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E9425B7-8DA2-212E-796C-F15F22F163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635DF6"/>
          </a:solidFill>
          <a:ln w="38100" cap="rnd">
            <a:solidFill>
              <a:srgbClr val="635DF6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AFD5D6-4496-A72E-2DC7-EA5BEAE975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758" r="-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70899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1EDCD9-F413-1F8D-FED3-6BEC8630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>
                <a:latin typeface="Elephant Pro" panose="00000500000000000000" pitchFamily="2" charset="0"/>
              </a:rPr>
              <a:t>CO JSOU PLASTY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175FFF-1B63-2725-B9B2-A5D5C37A0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sz="3600">
                <a:latin typeface="Times New Roman"/>
                <a:cs typeface="Times New Roman"/>
              </a:rPr>
              <a:t>UMĚLÉ MATERIÁLY (SYNTETICKÉ)</a:t>
            </a:r>
          </a:p>
          <a:p>
            <a:r>
              <a:rPr lang="cs-CZ" sz="3600">
                <a:latin typeface="Times New Roman"/>
                <a:cs typeface="Times New Roman"/>
              </a:rPr>
              <a:t>LEHKÉ</a:t>
            </a:r>
          </a:p>
          <a:p>
            <a:r>
              <a:rPr lang="cs-CZ" sz="3600">
                <a:latin typeface="Times New Roman"/>
                <a:cs typeface="Times New Roman"/>
              </a:rPr>
              <a:t>SNADNO TVAROVATELNÉ</a:t>
            </a:r>
          </a:p>
          <a:p>
            <a:r>
              <a:rPr lang="cs-CZ" sz="3600">
                <a:latin typeface="Times New Roman"/>
                <a:cs typeface="Times New Roman"/>
              </a:rPr>
              <a:t>PEVNÉ</a:t>
            </a:r>
          </a:p>
          <a:p>
            <a:r>
              <a:rPr lang="cs-CZ" sz="3600">
                <a:latin typeface="Times New Roman"/>
                <a:cs typeface="Times New Roman"/>
              </a:rPr>
              <a:t>IDEÁLNÍ PRO IZOLACI</a:t>
            </a:r>
          </a:p>
        </p:txBody>
      </p:sp>
    </p:spTree>
    <p:extLst>
      <p:ext uri="{BB962C8B-B14F-4D97-AF65-F5344CB8AC3E}">
        <p14:creationId xmlns:p14="http://schemas.microsoft.com/office/powerpoint/2010/main" val="4274263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9E59C82-0EC0-AD6F-0853-6DCF649DD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cs-CZ" sz="6600">
                <a:latin typeface="Elephant Pro" panose="020F0502020204030204" pitchFamily="2" charset="0"/>
                <a:cs typeface="Times New Roman" panose="02020603050405020304" pitchFamily="18" charset="0"/>
              </a:rPr>
              <a:t>TYPY PLASTŮ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563839"/>
            <a:ext cx="3931920" cy="27432"/>
          </a:xfrm>
          <a:custGeom>
            <a:avLst/>
            <a:gdLst>
              <a:gd name="connsiteX0" fmla="*/ 0 w 3931920"/>
              <a:gd name="connsiteY0" fmla="*/ 0 h 27432"/>
              <a:gd name="connsiteX1" fmla="*/ 733958 w 3931920"/>
              <a:gd name="connsiteY1" fmla="*/ 0 h 27432"/>
              <a:gd name="connsiteX2" fmla="*/ 1428598 w 3931920"/>
              <a:gd name="connsiteY2" fmla="*/ 0 h 27432"/>
              <a:gd name="connsiteX3" fmla="*/ 2123237 w 3931920"/>
              <a:gd name="connsiteY3" fmla="*/ 0 h 27432"/>
              <a:gd name="connsiteX4" fmla="*/ 2660599 w 3931920"/>
              <a:gd name="connsiteY4" fmla="*/ 0 h 27432"/>
              <a:gd name="connsiteX5" fmla="*/ 3237281 w 3931920"/>
              <a:gd name="connsiteY5" fmla="*/ 0 h 27432"/>
              <a:gd name="connsiteX6" fmla="*/ 3931920 w 3931920"/>
              <a:gd name="connsiteY6" fmla="*/ 0 h 27432"/>
              <a:gd name="connsiteX7" fmla="*/ 3931920 w 3931920"/>
              <a:gd name="connsiteY7" fmla="*/ 27432 h 27432"/>
              <a:gd name="connsiteX8" fmla="*/ 3276600 w 3931920"/>
              <a:gd name="connsiteY8" fmla="*/ 27432 h 27432"/>
              <a:gd name="connsiteX9" fmla="*/ 2739238 w 3931920"/>
              <a:gd name="connsiteY9" fmla="*/ 27432 h 27432"/>
              <a:gd name="connsiteX10" fmla="*/ 2201875 w 3931920"/>
              <a:gd name="connsiteY10" fmla="*/ 27432 h 27432"/>
              <a:gd name="connsiteX11" fmla="*/ 1507236 w 3931920"/>
              <a:gd name="connsiteY11" fmla="*/ 27432 h 27432"/>
              <a:gd name="connsiteX12" fmla="*/ 930554 w 3931920"/>
              <a:gd name="connsiteY12" fmla="*/ 27432 h 27432"/>
              <a:gd name="connsiteX13" fmla="*/ 0 w 3931920"/>
              <a:gd name="connsiteY13" fmla="*/ 27432 h 27432"/>
              <a:gd name="connsiteX14" fmla="*/ 0 w 3931920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31920" h="27432" fill="none" extrusionOk="0">
                <a:moveTo>
                  <a:pt x="0" y="0"/>
                </a:moveTo>
                <a:cubicBezTo>
                  <a:pt x="245351" y="16874"/>
                  <a:pt x="509174" y="13736"/>
                  <a:pt x="733958" y="0"/>
                </a:cubicBezTo>
                <a:cubicBezTo>
                  <a:pt x="958742" y="-13736"/>
                  <a:pt x="1245406" y="-17215"/>
                  <a:pt x="1428598" y="0"/>
                </a:cubicBezTo>
                <a:cubicBezTo>
                  <a:pt x="1611790" y="17215"/>
                  <a:pt x="1930525" y="20562"/>
                  <a:pt x="2123237" y="0"/>
                </a:cubicBezTo>
                <a:cubicBezTo>
                  <a:pt x="2315949" y="-20562"/>
                  <a:pt x="2485508" y="11332"/>
                  <a:pt x="2660599" y="0"/>
                </a:cubicBezTo>
                <a:cubicBezTo>
                  <a:pt x="2835690" y="-11332"/>
                  <a:pt x="3075198" y="-14809"/>
                  <a:pt x="3237281" y="0"/>
                </a:cubicBezTo>
                <a:cubicBezTo>
                  <a:pt x="3399364" y="14809"/>
                  <a:pt x="3745084" y="-4992"/>
                  <a:pt x="3931920" y="0"/>
                </a:cubicBezTo>
                <a:cubicBezTo>
                  <a:pt x="3930963" y="8431"/>
                  <a:pt x="3931571" y="14612"/>
                  <a:pt x="3931920" y="27432"/>
                </a:cubicBezTo>
                <a:cubicBezTo>
                  <a:pt x="3765435" y="40792"/>
                  <a:pt x="3452398" y="38703"/>
                  <a:pt x="3276600" y="27432"/>
                </a:cubicBezTo>
                <a:cubicBezTo>
                  <a:pt x="3100802" y="16161"/>
                  <a:pt x="2914889" y="26998"/>
                  <a:pt x="2739238" y="27432"/>
                </a:cubicBezTo>
                <a:cubicBezTo>
                  <a:pt x="2563587" y="27866"/>
                  <a:pt x="2395484" y="39154"/>
                  <a:pt x="2201875" y="27432"/>
                </a:cubicBezTo>
                <a:cubicBezTo>
                  <a:pt x="2008266" y="15710"/>
                  <a:pt x="1781367" y="4899"/>
                  <a:pt x="1507236" y="27432"/>
                </a:cubicBezTo>
                <a:cubicBezTo>
                  <a:pt x="1233105" y="49965"/>
                  <a:pt x="1075495" y="47542"/>
                  <a:pt x="930554" y="27432"/>
                </a:cubicBezTo>
                <a:cubicBezTo>
                  <a:pt x="785613" y="7322"/>
                  <a:pt x="268930" y="30433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31920" h="27432" stroke="0" extrusionOk="0">
                <a:moveTo>
                  <a:pt x="0" y="0"/>
                </a:moveTo>
                <a:cubicBezTo>
                  <a:pt x="278269" y="4786"/>
                  <a:pt x="349028" y="-10422"/>
                  <a:pt x="616001" y="0"/>
                </a:cubicBezTo>
                <a:cubicBezTo>
                  <a:pt x="882974" y="10422"/>
                  <a:pt x="931617" y="-15515"/>
                  <a:pt x="1153363" y="0"/>
                </a:cubicBezTo>
                <a:cubicBezTo>
                  <a:pt x="1375109" y="15515"/>
                  <a:pt x="1704089" y="-3631"/>
                  <a:pt x="1887322" y="0"/>
                </a:cubicBezTo>
                <a:cubicBezTo>
                  <a:pt x="2070555" y="3631"/>
                  <a:pt x="2344155" y="2213"/>
                  <a:pt x="2503322" y="0"/>
                </a:cubicBezTo>
                <a:cubicBezTo>
                  <a:pt x="2662489" y="-2213"/>
                  <a:pt x="2976859" y="26691"/>
                  <a:pt x="3119323" y="0"/>
                </a:cubicBezTo>
                <a:cubicBezTo>
                  <a:pt x="3261787" y="-26691"/>
                  <a:pt x="3588171" y="-28651"/>
                  <a:pt x="3931920" y="0"/>
                </a:cubicBezTo>
                <a:cubicBezTo>
                  <a:pt x="3930565" y="9524"/>
                  <a:pt x="3930718" y="13975"/>
                  <a:pt x="3931920" y="27432"/>
                </a:cubicBezTo>
                <a:cubicBezTo>
                  <a:pt x="3664329" y="4021"/>
                  <a:pt x="3437686" y="14511"/>
                  <a:pt x="3276600" y="27432"/>
                </a:cubicBezTo>
                <a:cubicBezTo>
                  <a:pt x="3115514" y="40353"/>
                  <a:pt x="2913592" y="48967"/>
                  <a:pt x="2739238" y="27432"/>
                </a:cubicBezTo>
                <a:cubicBezTo>
                  <a:pt x="2564884" y="5897"/>
                  <a:pt x="2294049" y="39820"/>
                  <a:pt x="2083918" y="27432"/>
                </a:cubicBezTo>
                <a:cubicBezTo>
                  <a:pt x="1873787" y="15044"/>
                  <a:pt x="1718903" y="21388"/>
                  <a:pt x="1428598" y="27432"/>
                </a:cubicBezTo>
                <a:cubicBezTo>
                  <a:pt x="1138293" y="33476"/>
                  <a:pt x="952209" y="50441"/>
                  <a:pt x="812597" y="27432"/>
                </a:cubicBezTo>
                <a:cubicBezTo>
                  <a:pt x="672985" y="4423"/>
                  <a:pt x="305800" y="28240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rgbClr val="74A3D8"/>
          </a:solidFill>
          <a:ln w="38100" cap="rnd">
            <a:solidFill>
              <a:srgbClr val="74A3D8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91B3AD-5B8B-7053-AAC7-3C097CC11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cs-CZ" sz="2200">
                <a:latin typeface="Times New Roman"/>
                <a:cs typeface="Times New Roman"/>
              </a:rPr>
              <a:t>TERMOPLAST</a:t>
            </a:r>
          </a:p>
          <a:p>
            <a:pPr>
              <a:lnSpc>
                <a:spcPct val="100000"/>
              </a:lnSpc>
            </a:pPr>
            <a:r>
              <a:rPr lang="cs-CZ" sz="2200">
                <a:latin typeface="Times New Roman"/>
                <a:cs typeface="Times New Roman"/>
              </a:rPr>
              <a:t>POLYESTER</a:t>
            </a:r>
          </a:p>
          <a:p>
            <a:pPr>
              <a:lnSpc>
                <a:spcPct val="100000"/>
              </a:lnSpc>
            </a:pPr>
            <a:r>
              <a:rPr lang="cs-CZ" sz="2200">
                <a:latin typeface="Times New Roman"/>
                <a:cs typeface="Times New Roman"/>
              </a:rPr>
              <a:t>SILIKON</a:t>
            </a:r>
          </a:p>
          <a:p>
            <a:pPr>
              <a:lnSpc>
                <a:spcPct val="100000"/>
              </a:lnSpc>
            </a:pPr>
            <a:r>
              <a:rPr lang="cs-CZ" sz="2200">
                <a:latin typeface="Times New Roman"/>
                <a:cs typeface="Times New Roman"/>
              </a:rPr>
              <a:t>BIOPLAST</a:t>
            </a:r>
          </a:p>
          <a:p>
            <a:pPr>
              <a:lnSpc>
                <a:spcPct val="100000"/>
              </a:lnSpc>
            </a:pPr>
            <a:r>
              <a:rPr lang="cs-CZ" sz="2200">
                <a:latin typeface="Times New Roman"/>
                <a:cs typeface="Times New Roman"/>
              </a:rPr>
              <a:t>POLYETHYLEN</a:t>
            </a:r>
          </a:p>
          <a:p>
            <a:pPr>
              <a:lnSpc>
                <a:spcPct val="100000"/>
              </a:lnSpc>
            </a:pPr>
            <a:r>
              <a:rPr lang="cs-CZ" sz="2200">
                <a:latin typeface="Times New Roman"/>
                <a:cs typeface="Times New Roman"/>
              </a:rPr>
              <a:t>POLYKARBONÁT</a:t>
            </a:r>
          </a:p>
          <a:p>
            <a:pPr>
              <a:lnSpc>
                <a:spcPct val="100000"/>
              </a:lnSpc>
            </a:pPr>
            <a:r>
              <a:rPr lang="cs-CZ" sz="2200">
                <a:latin typeface="Times New Roman"/>
                <a:cs typeface="Times New Roman"/>
              </a:rPr>
              <a:t>…..</a:t>
            </a:r>
          </a:p>
        </p:txBody>
      </p:sp>
      <p:pic>
        <p:nvPicPr>
          <p:cNvPr id="4" name="Picture 3" descr="Označení plastů: Jaké je možné recyklovat? | Upravvodu.cz">
            <a:extLst>
              <a:ext uri="{FF2B5EF4-FFF2-40B4-BE49-F238E27FC236}">
                <a16:creationId xmlns:a16="http://schemas.microsoft.com/office/drawing/2014/main" id="{71FA1214-4629-7312-614F-16C0701FFB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08" r="31269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3021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6E0E22-24ED-9C25-783E-36034F3D3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>
                <a:latin typeface="Elephant Pro" panose="00000500000000000000" pitchFamily="2" charset="0"/>
              </a:rPr>
              <a:t>NEJČASTĚJŠÍ ZKRATKY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A67581-B92B-8C92-2B72-1D29E1802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cs-CZ" sz="3600">
                <a:latin typeface="Times New Roman"/>
                <a:cs typeface="Times New Roman"/>
              </a:rPr>
              <a:t>PE – polyethylen</a:t>
            </a:r>
          </a:p>
          <a:p>
            <a:r>
              <a:rPr lang="cs-CZ" sz="3600">
                <a:latin typeface="Times New Roman"/>
                <a:cs typeface="Times New Roman"/>
              </a:rPr>
              <a:t>PVC – polyvinylchlorid</a:t>
            </a:r>
          </a:p>
          <a:p>
            <a:r>
              <a:rPr lang="cs-CZ" sz="3600">
                <a:latin typeface="Times New Roman"/>
                <a:cs typeface="Times New Roman"/>
              </a:rPr>
              <a:t>PET – polyethylentereftalát</a:t>
            </a:r>
          </a:p>
          <a:p>
            <a:r>
              <a:rPr lang="cs-CZ" sz="3600">
                <a:latin typeface="Times New Roman"/>
                <a:cs typeface="Times New Roman"/>
              </a:rPr>
              <a:t>PA – polyamid</a:t>
            </a:r>
          </a:p>
          <a:p>
            <a:r>
              <a:rPr lang="cs-CZ" sz="3600">
                <a:latin typeface="Times New Roman"/>
                <a:cs typeface="Times New Roman"/>
              </a:rPr>
              <a:t>PP – polypropylen</a:t>
            </a:r>
          </a:p>
          <a:p>
            <a:r>
              <a:rPr lang="cs-CZ" sz="3600">
                <a:latin typeface="Times New Roman"/>
                <a:cs typeface="Times New Roman"/>
              </a:rPr>
              <a:t>PS - polystyren</a:t>
            </a:r>
          </a:p>
          <a:p>
            <a:endParaRPr 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159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21D83D-EA20-0B8E-5FEA-4588BC80B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>
                <a:latin typeface="Elephant Pro" panose="00000500000000000000" pitchFamily="2" charset="0"/>
              </a:rPr>
              <a:t>RECYKLACE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41B0E9E-AF21-CCB6-4CCE-682C006C8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sz="3600">
                <a:latin typeface="Times New Roman"/>
                <a:cs typeface="Times New Roman"/>
              </a:rPr>
              <a:t>BEZ NÁPLNĚ</a:t>
            </a:r>
          </a:p>
          <a:p>
            <a:r>
              <a:rPr lang="cs-CZ" sz="3600">
                <a:latin typeface="Times New Roman"/>
                <a:cs typeface="Times New Roman"/>
              </a:rPr>
              <a:t>BEZ TEKUTIN</a:t>
            </a:r>
          </a:p>
          <a:p>
            <a:r>
              <a:rPr lang="cs-CZ" sz="3600">
                <a:latin typeface="Times New Roman"/>
                <a:cs typeface="Times New Roman"/>
              </a:rPr>
              <a:t>S VÍČKEM</a:t>
            </a:r>
          </a:p>
          <a:p>
            <a:r>
              <a:rPr lang="cs-CZ" sz="3600">
                <a:latin typeface="Times New Roman"/>
                <a:cs typeface="Times New Roman"/>
              </a:rPr>
              <a:t>SEŠLÁPNOUT</a:t>
            </a:r>
          </a:p>
          <a:p>
            <a:r>
              <a:rPr lang="cs-CZ" sz="3600">
                <a:latin typeface="Times New Roman"/>
                <a:cs typeface="Times New Roman"/>
              </a:rPr>
              <a:t>ŽLUTÝ KONTEJNER</a:t>
            </a:r>
          </a:p>
          <a:p>
            <a:endParaRPr 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036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1791A8-3B1D-6CE7-E246-F269A9E9F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229" y="1038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3600">
                <a:latin typeface="Elephant Pro" panose="00000500000000000000" pitchFamily="2" charset="0"/>
              </a:rPr>
              <a:t>VÝROBKY Z RECYKLÁTU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3B5F75-0F34-988C-5665-5DEC1FF7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1670"/>
            <a:ext cx="10515600" cy="425196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 sz="3600">
                <a:latin typeface="Times New Roman"/>
                <a:cs typeface="Times New Roman"/>
              </a:rPr>
              <a:t>OBALY A NÁDOBY</a:t>
            </a:r>
          </a:p>
          <a:p>
            <a:r>
              <a:rPr lang="cs-CZ" sz="3600">
                <a:latin typeface="Times New Roman"/>
                <a:cs typeface="Times New Roman"/>
              </a:rPr>
              <a:t>OBLEČENÍ (mikiny, bundy, trička, ponožky, …)</a:t>
            </a:r>
          </a:p>
          <a:p>
            <a:r>
              <a:rPr lang="cs-CZ" sz="3600">
                <a:latin typeface="Times New Roman"/>
                <a:cs typeface="Times New Roman"/>
              </a:rPr>
              <a:t>TRUBKY</a:t>
            </a:r>
          </a:p>
          <a:p>
            <a:r>
              <a:rPr lang="cs-CZ" sz="3600">
                <a:latin typeface="Times New Roman"/>
                <a:cs typeface="Times New Roman"/>
              </a:rPr>
              <a:t>VÝPLNĚ SPACÁKŮ A POLŠTÁŘŮ</a:t>
            </a:r>
          </a:p>
          <a:p>
            <a:r>
              <a:rPr lang="cs-CZ" sz="3600">
                <a:latin typeface="Times New Roman"/>
                <a:cs typeface="Times New Roman"/>
              </a:rPr>
              <a:t>NÁBYTEK</a:t>
            </a:r>
          </a:p>
          <a:p>
            <a:r>
              <a:rPr lang="cs-CZ" sz="3600">
                <a:latin typeface="Times New Roman"/>
                <a:cs typeface="Times New Roman"/>
              </a:rPr>
              <a:t>KOBERCE</a:t>
            </a:r>
          </a:p>
          <a:p>
            <a:r>
              <a:rPr lang="cs-CZ" sz="3600">
                <a:latin typeface="Times New Roman"/>
                <a:cs typeface="Times New Roman"/>
              </a:rPr>
              <a:t>TAŠKY A BATOHY</a:t>
            </a:r>
          </a:p>
          <a:p>
            <a:endParaRPr 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36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4911B1B-2702-BFAD-09DF-4CDD57F86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cs-CZ" sz="6100">
                <a:latin typeface="Elephant Pro" panose="00000500000000000000" pitchFamily="2" charset="0"/>
              </a:rPr>
              <a:t>NEGATIVNÍ DOPADY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23A880"/>
          </a:solidFill>
          <a:ln w="38100" cap="rnd">
            <a:solidFill>
              <a:srgbClr val="23A88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B147B4-E0F4-1D12-8367-01B24E2D8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cs-CZ">
                <a:latin typeface="Times New Roman"/>
                <a:cs typeface="Times New Roman"/>
              </a:rPr>
              <a:t>ZNEČIŠTĚNÍ OCEÁNŮ</a:t>
            </a:r>
          </a:p>
          <a:p>
            <a:r>
              <a:rPr lang="cs-CZ">
                <a:latin typeface="Times New Roman"/>
                <a:cs typeface="Times New Roman"/>
              </a:rPr>
              <a:t>ZNEČIŠTĚNÍ PŘÍRODY (lesy, louky, řeky, spodní voda …)</a:t>
            </a:r>
          </a:p>
          <a:p>
            <a:r>
              <a:rPr lang="cs-CZ">
                <a:latin typeface="Times New Roman"/>
                <a:cs typeface="Times New Roman"/>
              </a:rPr>
              <a:t>NEBEZPEČÍ PRO ZVĚŘ (zachycení, spolknutí, …)</a:t>
            </a:r>
          </a:p>
          <a:p>
            <a:endParaRPr 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C32B4E-361D-E981-4252-14AD886DE7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13" r="17375" b="1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3165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01B18F9-8A50-A605-F366-3DB478B8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  <a:solidFill>
            <a:srgbClr val="BAE1FF"/>
          </a:solidFill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cs-CZ" sz="6100" dirty="0">
                <a:latin typeface="Elephant Pro"/>
              </a:rPr>
              <a:t>DÉLKA ROZKLADU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9B7E4F"/>
          </a:solidFill>
          <a:ln w="38100" cap="rnd">
            <a:solidFill>
              <a:srgbClr val="9B7E4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61777B9-969C-D565-CA04-4F05ED231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indent="-457200"/>
            <a:r>
              <a:rPr lang="cs-CZ">
                <a:latin typeface="Times New Roman"/>
                <a:cs typeface="Times New Roman"/>
              </a:rPr>
              <a:t>PET          až 450 let</a:t>
            </a:r>
            <a:endParaRPr 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/>
            <a:r>
              <a:rPr lang="cs-CZ">
                <a:latin typeface="Times New Roman"/>
                <a:cs typeface="Times New Roman"/>
              </a:rPr>
              <a:t>POLYSTYREN      tisíce let</a:t>
            </a:r>
          </a:p>
          <a:p>
            <a:pPr marL="457200" indent="-457200"/>
            <a:r>
              <a:rPr lang="cs-CZ">
                <a:latin typeface="Times New Roman"/>
                <a:cs typeface="Times New Roman"/>
              </a:rPr>
              <a:t>KELÍMEK        70 let</a:t>
            </a:r>
          </a:p>
          <a:p>
            <a:pPr marL="457200" indent="-457200"/>
            <a:r>
              <a:rPr lang="cs-CZ">
                <a:latin typeface="Times New Roman"/>
                <a:cs typeface="Times New Roman"/>
              </a:rPr>
              <a:t>IGELITOVÁ TAŠKA      25 let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5044D1-D52A-7710-DE3B-8651BDE3A8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12753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8468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34AD7D-8D78-8E0B-64FF-83A972DA7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0936"/>
            <a:ext cx="3419856" cy="146304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cs-CZ" sz="2600">
                <a:latin typeface="Elephant Pro" panose="00000500000000000000" pitchFamily="2" charset="0"/>
              </a:rPr>
              <a:t>Podíl jednotlivých typů plastů na celkové recyklaci</a:t>
            </a:r>
            <a:endParaRPr lang="en-US" sz="2600">
              <a:latin typeface="Elephant Pro" panose="00000500000000000000" pitchFamily="2" charset="0"/>
            </a:endParaRP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42E62D97-457B-2108-B8C0-9227AC33C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630936"/>
            <a:ext cx="6894576" cy="1463040"/>
          </a:xfrm>
          <a:solidFill>
            <a:srgbClr val="BAE1FF"/>
          </a:solidFill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cs-CZ" sz="1800" dirty="0">
                <a:latin typeface="Elephant Pro"/>
                <a:ea typeface="+mj-ea"/>
                <a:cs typeface="+mj-cs"/>
              </a:rPr>
              <a:t>Zdroj: EKO-KOM</a:t>
            </a:r>
            <a:endParaRPr lang="en-US" sz="1800" dirty="0">
              <a:latin typeface="Elephant Pro"/>
              <a:ea typeface="+mj-ea"/>
              <a:cs typeface="+mj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704088"/>
            <a:ext cx="18288" cy="1316736"/>
          </a:xfrm>
          <a:custGeom>
            <a:avLst/>
            <a:gdLst>
              <a:gd name="connsiteX0" fmla="*/ 0 w 18288"/>
              <a:gd name="connsiteY0" fmla="*/ 0 h 1316736"/>
              <a:gd name="connsiteX1" fmla="*/ 18288 w 18288"/>
              <a:gd name="connsiteY1" fmla="*/ 0 h 1316736"/>
              <a:gd name="connsiteX2" fmla="*/ 18288 w 18288"/>
              <a:gd name="connsiteY2" fmla="*/ 632033 h 1316736"/>
              <a:gd name="connsiteX3" fmla="*/ 18288 w 18288"/>
              <a:gd name="connsiteY3" fmla="*/ 1316736 h 1316736"/>
              <a:gd name="connsiteX4" fmla="*/ 0 w 18288"/>
              <a:gd name="connsiteY4" fmla="*/ 1316736 h 1316736"/>
              <a:gd name="connsiteX5" fmla="*/ 0 w 18288"/>
              <a:gd name="connsiteY5" fmla="*/ 671535 h 1316736"/>
              <a:gd name="connsiteX6" fmla="*/ 0 w 18288"/>
              <a:gd name="connsiteY6" fmla="*/ 0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" h="1316736" fill="none" extrusionOk="0">
                <a:moveTo>
                  <a:pt x="0" y="0"/>
                </a:moveTo>
                <a:cubicBezTo>
                  <a:pt x="5414" y="683"/>
                  <a:pt x="12510" y="720"/>
                  <a:pt x="18288" y="0"/>
                </a:cubicBezTo>
                <a:cubicBezTo>
                  <a:pt x="11385" y="276484"/>
                  <a:pt x="47354" y="495364"/>
                  <a:pt x="18288" y="632033"/>
                </a:cubicBezTo>
                <a:cubicBezTo>
                  <a:pt x="-10778" y="768702"/>
                  <a:pt x="26786" y="1005085"/>
                  <a:pt x="18288" y="1316736"/>
                </a:cubicBezTo>
                <a:cubicBezTo>
                  <a:pt x="9577" y="1315893"/>
                  <a:pt x="6900" y="1316365"/>
                  <a:pt x="0" y="1316736"/>
                </a:cubicBezTo>
                <a:cubicBezTo>
                  <a:pt x="-29997" y="1144491"/>
                  <a:pt x="20055" y="926108"/>
                  <a:pt x="0" y="671535"/>
                </a:cubicBezTo>
                <a:cubicBezTo>
                  <a:pt x="-20055" y="416962"/>
                  <a:pt x="15787" y="211813"/>
                  <a:pt x="0" y="0"/>
                </a:cubicBezTo>
                <a:close/>
              </a:path>
              <a:path w="18288" h="1316736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-6741" y="195124"/>
                  <a:pt x="36996" y="409062"/>
                  <a:pt x="18288" y="618866"/>
                </a:cubicBezTo>
                <a:cubicBezTo>
                  <a:pt x="-420" y="828670"/>
                  <a:pt x="28345" y="1144651"/>
                  <a:pt x="18288" y="1316736"/>
                </a:cubicBezTo>
                <a:cubicBezTo>
                  <a:pt x="10476" y="1317615"/>
                  <a:pt x="8805" y="1316987"/>
                  <a:pt x="0" y="1316736"/>
                </a:cubicBezTo>
                <a:cubicBezTo>
                  <a:pt x="30302" y="1053606"/>
                  <a:pt x="-1997" y="890047"/>
                  <a:pt x="0" y="671535"/>
                </a:cubicBezTo>
                <a:cubicBezTo>
                  <a:pt x="1997" y="453023"/>
                  <a:pt x="-25538" y="322042"/>
                  <a:pt x="0" y="0"/>
                </a:cubicBezTo>
                <a:close/>
              </a:path>
            </a:pathLst>
          </a:custGeom>
          <a:solidFill>
            <a:srgbClr val="FCC588"/>
          </a:solidFill>
          <a:ln w="34925">
            <a:solidFill>
              <a:srgbClr val="FCC588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69839CF-8192-5D26-7345-2EDCACA28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166" y="2290936"/>
            <a:ext cx="8335476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777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4FA20F-76D0-4034-7A62-CC20AD6A9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>
                <a:latin typeface="Elephant Pro" panose="00000500000000000000" pitchFamily="2" charset="0"/>
              </a:rPr>
              <a:t>CO JE SPRÁVNÉ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9844CB-3EB3-D9C0-E3D5-2B46E2016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sz="3600">
                <a:latin typeface="Times New Roman"/>
                <a:cs typeface="Times New Roman"/>
              </a:rPr>
              <a:t>TŘÍDIT</a:t>
            </a:r>
          </a:p>
          <a:p>
            <a:r>
              <a:rPr lang="cs-CZ" sz="3600">
                <a:latin typeface="Times New Roman"/>
                <a:cs typeface="Times New Roman"/>
              </a:rPr>
              <a:t>RECYKLOVAT</a:t>
            </a:r>
          </a:p>
          <a:p>
            <a:r>
              <a:rPr lang="cs-CZ" sz="3600">
                <a:latin typeface="Times New Roman"/>
                <a:cs typeface="Times New Roman"/>
              </a:rPr>
              <a:t>NÁHRADNÍ (EKOLOGIČTĚJŠÍ) OBALY</a:t>
            </a:r>
          </a:p>
          <a:p>
            <a:r>
              <a:rPr lang="cs-CZ" sz="3600">
                <a:latin typeface="Times New Roman"/>
                <a:cs typeface="Times New Roman"/>
              </a:rPr>
              <a:t>POUŽÍVAT NĚKOLIKRÁT (ne jednorázově)</a:t>
            </a:r>
          </a:p>
          <a:p>
            <a:endParaRPr 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449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E16E8-010F-CF65-8406-CAEF4760C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err="1">
                <a:latin typeface="Elephant Pro"/>
              </a:rPr>
              <a:t>Spojovačka</a:t>
            </a:r>
            <a:endParaRPr lang="en-US" sz="5400">
              <a:latin typeface="Elephant Pro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EB2125-06E5-AC36-EA05-997A9EBC98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641" y="1918341"/>
            <a:ext cx="6973761" cy="493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2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6CAA2-FB0C-A2B6-D072-6283D21D9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err="1">
                <a:latin typeface="Elephant Pro"/>
              </a:rPr>
              <a:t>Správné</a:t>
            </a:r>
            <a:r>
              <a:rPr lang="en-US" sz="5400">
                <a:latin typeface="Elephant Pro"/>
              </a:rPr>
              <a:t> </a:t>
            </a:r>
            <a:r>
              <a:rPr lang="en-US" sz="5400" err="1">
                <a:latin typeface="Elephant Pro"/>
              </a:rPr>
              <a:t>odpovědi</a:t>
            </a:r>
            <a:endParaRPr lang="en-US" sz="5400">
              <a:latin typeface="Elephant Pr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10D03A-7782-73C0-14F1-EDBFD790F06B}"/>
              </a:ext>
            </a:extLst>
          </p:cNvPr>
          <p:cNvSpPr txBox="1"/>
          <p:nvPr/>
        </p:nvSpPr>
        <p:spPr>
          <a:xfrm>
            <a:off x="903513" y="2217964"/>
            <a:ext cx="2680607" cy="37548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latin typeface="Times New Roman"/>
                <a:cs typeface="Times New Roman"/>
              </a:rPr>
              <a:t> 1 → d</a:t>
            </a:r>
            <a:br>
              <a:rPr lang="en-US" sz="4400" dirty="0">
                <a:latin typeface="Times New Roman"/>
                <a:cs typeface="Times New Roman"/>
              </a:rPr>
            </a:br>
            <a:r>
              <a:rPr lang="en-US" sz="4400" dirty="0">
                <a:latin typeface="Times New Roman"/>
                <a:cs typeface="Times New Roman"/>
              </a:rPr>
              <a:t> 2 → a</a:t>
            </a:r>
            <a:br>
              <a:rPr lang="en-US" sz="4400" dirty="0">
                <a:latin typeface="Times New Roman"/>
                <a:cs typeface="Times New Roman"/>
              </a:rPr>
            </a:br>
            <a:r>
              <a:rPr lang="en-US" sz="4400" dirty="0">
                <a:latin typeface="Times New Roman"/>
                <a:cs typeface="Times New Roman"/>
              </a:rPr>
              <a:t> 3 → c</a:t>
            </a:r>
            <a:br>
              <a:rPr lang="en-US" sz="4400" dirty="0">
                <a:latin typeface="Times New Roman"/>
                <a:cs typeface="Times New Roman"/>
              </a:rPr>
            </a:br>
            <a:r>
              <a:rPr lang="en-US" sz="4400" dirty="0">
                <a:latin typeface="Times New Roman"/>
                <a:cs typeface="Times New Roman"/>
              </a:rPr>
              <a:t> 4 → e</a:t>
            </a:r>
            <a:br>
              <a:rPr lang="en-US" sz="4400" dirty="0">
                <a:latin typeface="Times New Roman"/>
                <a:cs typeface="Times New Roman"/>
              </a:rPr>
            </a:br>
            <a:r>
              <a:rPr lang="en-US" sz="4400" dirty="0">
                <a:latin typeface="Times New Roman"/>
                <a:cs typeface="Times New Roman"/>
              </a:rPr>
              <a:t> 5 → b</a:t>
            </a:r>
          </a:p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1E94364-69B2-79E4-6046-47F5EAC9F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4914" y="1929384"/>
            <a:ext cx="6868886" cy="38165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92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306EE-7E09-7BAD-AD9E-0D7E43728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err="1">
                <a:latin typeface="Elephant Pro"/>
              </a:rPr>
              <a:t>Náš</a:t>
            </a:r>
            <a:r>
              <a:rPr lang="en-US" sz="5400" dirty="0">
                <a:latin typeface="Elephant Pro"/>
              </a:rPr>
              <a:t> </a:t>
            </a:r>
            <a:r>
              <a:rPr lang="en-US" sz="5400" dirty="0" err="1">
                <a:latin typeface="Elephant Pro"/>
              </a:rPr>
              <a:t>tým</a:t>
            </a:r>
            <a:r>
              <a:rPr lang="en-US" sz="5400" dirty="0">
                <a:latin typeface="Elephant Pro"/>
              </a:rPr>
              <a:t> – </a:t>
            </a:r>
            <a:r>
              <a:rPr lang="en-US" sz="5400" dirty="0" err="1">
                <a:latin typeface="Elephant Pro"/>
              </a:rPr>
              <a:t>Vládci</a:t>
            </a:r>
            <a:r>
              <a:rPr lang="en-US" sz="5400" dirty="0">
                <a:latin typeface="Elephant Pro"/>
              </a:rPr>
              <a:t> </a:t>
            </a:r>
            <a:r>
              <a:rPr lang="en-US" sz="5400" dirty="0" err="1">
                <a:latin typeface="Elephant Pro"/>
              </a:rPr>
              <a:t>plastu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89A8EBA-EE03-10CA-0A4C-F511315A57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2560" y="1807906"/>
            <a:ext cx="6326880" cy="474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36441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SketchyVTI</vt:lpstr>
      <vt:lpstr>PLASTY A EKOLOGIE</vt:lpstr>
      <vt:lpstr>CO JSOU PLASTY</vt:lpstr>
      <vt:lpstr>TYPY PLASTŮ</vt:lpstr>
      <vt:lpstr>NEJČASTĚJŠÍ ZKRATKY </vt:lpstr>
      <vt:lpstr>RECYKLACE</vt:lpstr>
      <vt:lpstr>VÝROBKY Z RECYKLÁTU</vt:lpstr>
      <vt:lpstr>NEGATIVNÍ DOPADY</vt:lpstr>
      <vt:lpstr>DÉLKA ROZKLADU</vt:lpstr>
      <vt:lpstr>Podíl jednotlivých typů plastů na celkové recyklaci</vt:lpstr>
      <vt:lpstr>CO JE SPRÁVNÉ</vt:lpstr>
      <vt:lpstr>Spojovačka</vt:lpstr>
      <vt:lpstr>Správné odpovědi</vt:lpstr>
      <vt:lpstr>Náš tým – Vládci plastu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Jana Czuchová</dc:creator>
  <cp:revision>26</cp:revision>
  <dcterms:created xsi:type="dcterms:W3CDTF">2025-10-15T07:27:57Z</dcterms:created>
  <dcterms:modified xsi:type="dcterms:W3CDTF">2025-10-21T10:18:29Z</dcterms:modified>
</cp:coreProperties>
</file>